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77" r:id="rId5"/>
    <p:sldId id="278"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4" r:id="rId22"/>
    <p:sldId id="272" r:id="rId23"/>
    <p:sldId id="273" r:id="rId24"/>
    <p:sldId id="275" r:id="rId25"/>
    <p:sldId id="276" r:id="rId26"/>
    <p:sldId id="279" r:id="rId27"/>
    <p:sldId id="280" r:id="rId28"/>
    <p:sldId id="281"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E4DD6-92FC-2657-9618-25204DBA10AB}" v="1003" dt="2022-01-12T09:18:56.876"/>
    <p1510:client id="{E01CCA30-A897-4352-8ECC-6AC0BEEFC186}" v="5166" dt="2022-01-12T00:10:33.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01CCA30-A897-4352-8ECC-6AC0BEEFC186}"/>
    <pc:docChg chg="modSld">
      <pc:chgData name="" userId="" providerId="" clId="Web-{E01CCA30-A897-4352-8ECC-6AC0BEEFC186}" dt="2022-01-11T21:58:19.929" v="1" actId="20577"/>
      <pc:docMkLst>
        <pc:docMk/>
      </pc:docMkLst>
      <pc:sldChg chg="modSp">
        <pc:chgData name="" userId="" providerId="" clId="Web-{E01CCA30-A897-4352-8ECC-6AC0BEEFC186}" dt="2022-01-11T21:58:19.929" v="1" actId="20577"/>
        <pc:sldMkLst>
          <pc:docMk/>
          <pc:sldMk cId="109857222" sldId="256"/>
        </pc:sldMkLst>
        <pc:spChg chg="mod">
          <ac:chgData name="" userId="" providerId="" clId="Web-{E01CCA30-A897-4352-8ECC-6AC0BEEFC186}" dt="2022-01-11T21:58:19.929" v="1" actId="20577"/>
          <ac:spMkLst>
            <pc:docMk/>
            <pc:sldMk cId="109857222" sldId="256"/>
            <ac:spMk id="2" creationId="{00000000-0000-0000-0000-000000000000}"/>
          </ac:spMkLst>
        </pc:spChg>
      </pc:sldChg>
    </pc:docChg>
  </pc:docChgLst>
  <pc:docChgLst>
    <pc:chgData name="Simon Watson" userId="S::swats@borderscollege.ac.uk::3847673f-0888-427e-9479-1f8e1ab7988f" providerId="AD" clId="Web-{E01CCA30-A897-4352-8ECC-6AC0BEEFC186}"/>
    <pc:docChg chg="addSld modSld">
      <pc:chgData name="Simon Watson" userId="S::swats@borderscollege.ac.uk::3847673f-0888-427e-9479-1f8e1ab7988f" providerId="AD" clId="Web-{E01CCA30-A897-4352-8ECC-6AC0BEEFC186}" dt="2022-01-12T00:10:33.133" v="3755" actId="1076"/>
      <pc:docMkLst>
        <pc:docMk/>
      </pc:docMkLst>
      <pc:sldChg chg="modSp">
        <pc:chgData name="Simon Watson" userId="S::swats@borderscollege.ac.uk::3847673f-0888-427e-9479-1f8e1ab7988f" providerId="AD" clId="Web-{E01CCA30-A897-4352-8ECC-6AC0BEEFC186}" dt="2022-01-11T23:07:03.581" v="1629" actId="20577"/>
        <pc:sldMkLst>
          <pc:docMk/>
          <pc:sldMk cId="109857222" sldId="256"/>
        </pc:sldMkLst>
        <pc:spChg chg="mod">
          <ac:chgData name="Simon Watson" userId="S::swats@borderscollege.ac.uk::3847673f-0888-427e-9479-1f8e1ab7988f" providerId="AD" clId="Web-{E01CCA30-A897-4352-8ECC-6AC0BEEFC186}" dt="2022-01-11T21:58:28.335" v="10" actId="20577"/>
          <ac:spMkLst>
            <pc:docMk/>
            <pc:sldMk cId="109857222" sldId="256"/>
            <ac:spMk id="2" creationId="{00000000-0000-0000-0000-000000000000}"/>
          </ac:spMkLst>
        </pc:spChg>
        <pc:spChg chg="mod">
          <ac:chgData name="Simon Watson" userId="S::swats@borderscollege.ac.uk::3847673f-0888-427e-9479-1f8e1ab7988f" providerId="AD" clId="Web-{E01CCA30-A897-4352-8ECC-6AC0BEEFC186}" dt="2022-01-11T23:07:03.581" v="1629" actId="20577"/>
          <ac:spMkLst>
            <pc:docMk/>
            <pc:sldMk cId="109857222" sldId="256"/>
            <ac:spMk id="3" creationId="{00000000-0000-0000-0000-000000000000}"/>
          </ac:spMkLst>
        </pc:spChg>
      </pc:sldChg>
      <pc:sldChg chg="addSp delSp modSp new mod setBg">
        <pc:chgData name="Simon Watson" userId="S::swats@borderscollege.ac.uk::3847673f-0888-427e-9479-1f8e1ab7988f" providerId="AD" clId="Web-{E01CCA30-A897-4352-8ECC-6AC0BEEFC186}" dt="2022-01-11T23:07:33.066" v="1639" actId="20577"/>
        <pc:sldMkLst>
          <pc:docMk/>
          <pc:sldMk cId="1960142638" sldId="257"/>
        </pc:sldMkLst>
        <pc:spChg chg="mod">
          <ac:chgData name="Simon Watson" userId="S::swats@borderscollege.ac.uk::3847673f-0888-427e-9479-1f8e1ab7988f" providerId="AD" clId="Web-{E01CCA30-A897-4352-8ECC-6AC0BEEFC186}" dt="2022-01-11T23:07:26.066" v="1637"/>
          <ac:spMkLst>
            <pc:docMk/>
            <pc:sldMk cId="1960142638" sldId="257"/>
            <ac:spMk id="2" creationId="{41AA4F24-A47F-4F09-A2D1-A276827B4797}"/>
          </ac:spMkLst>
        </pc:spChg>
        <pc:spChg chg="del mod">
          <ac:chgData name="Simon Watson" userId="S::swats@borderscollege.ac.uk::3847673f-0888-427e-9479-1f8e1ab7988f" providerId="AD" clId="Web-{E01CCA30-A897-4352-8ECC-6AC0BEEFC186}" dt="2022-01-11T22:02:01.044" v="37"/>
          <ac:spMkLst>
            <pc:docMk/>
            <pc:sldMk cId="1960142638" sldId="257"/>
            <ac:spMk id="3" creationId="{B67FE2E0-C63C-449C-A5F4-0FFCB10E9651}"/>
          </ac:spMkLst>
        </pc:spChg>
        <pc:spChg chg="add mod">
          <ac:chgData name="Simon Watson" userId="S::swats@borderscollege.ac.uk::3847673f-0888-427e-9479-1f8e1ab7988f" providerId="AD" clId="Web-{E01CCA30-A897-4352-8ECC-6AC0BEEFC186}" dt="2022-01-11T23:07:33.066" v="1639" actId="20577"/>
          <ac:spMkLst>
            <pc:docMk/>
            <pc:sldMk cId="1960142638" sldId="257"/>
            <ac:spMk id="7" creationId="{9F863B9D-41A5-4529-98AF-9FD817CE8C5C}"/>
          </ac:spMkLst>
        </pc:spChg>
        <pc:spChg chg="add del mod">
          <ac:chgData name="Simon Watson" userId="S::swats@borderscollege.ac.uk::3847673f-0888-427e-9479-1f8e1ab7988f" providerId="AD" clId="Web-{E01CCA30-A897-4352-8ECC-6AC0BEEFC186}" dt="2022-01-11T23:05:37.860" v="1618"/>
          <ac:spMkLst>
            <pc:docMk/>
            <pc:sldMk cId="1960142638" sldId="257"/>
            <ac:spMk id="9" creationId="{3D20AD9D-684A-4452-8EA5-21D9D187E0C3}"/>
          </ac:spMkLst>
        </pc:spChg>
        <pc:spChg chg="add mod">
          <ac:chgData name="Simon Watson" userId="S::swats@borderscollege.ac.uk::3847673f-0888-427e-9479-1f8e1ab7988f" providerId="AD" clId="Web-{E01CCA30-A897-4352-8ECC-6AC0BEEFC186}" dt="2022-01-11T23:07:26.066" v="1637"/>
          <ac:spMkLst>
            <pc:docMk/>
            <pc:sldMk cId="1960142638" sldId="257"/>
            <ac:spMk id="13" creationId="{903CEA13-2132-4025-A784-DCEE7186C78E}"/>
          </ac:spMkLst>
        </pc:spChg>
        <pc:spChg chg="add">
          <ac:chgData name="Simon Watson" userId="S::swats@borderscollege.ac.uk::3847673f-0888-427e-9479-1f8e1ab7988f" providerId="AD" clId="Web-{E01CCA30-A897-4352-8ECC-6AC0BEEFC186}" dt="2022-01-11T23:07:26.066" v="1637"/>
          <ac:spMkLst>
            <pc:docMk/>
            <pc:sldMk cId="1960142638" sldId="257"/>
            <ac:spMk id="18" creationId="{F13C74B1-5B17-4795-BED0-7140497B445A}"/>
          </ac:spMkLst>
        </pc:spChg>
        <pc:spChg chg="add">
          <ac:chgData name="Simon Watson" userId="S::swats@borderscollege.ac.uk::3847673f-0888-427e-9479-1f8e1ab7988f" providerId="AD" clId="Web-{E01CCA30-A897-4352-8ECC-6AC0BEEFC186}" dt="2022-01-11T23:07:26.066" v="1637"/>
          <ac:spMkLst>
            <pc:docMk/>
            <pc:sldMk cId="1960142638" sldId="257"/>
            <ac:spMk id="20" creationId="{D4974D33-8DC5-464E-8C6D-BE58F0669C17}"/>
          </ac:spMkLst>
        </pc:spChg>
        <pc:picChg chg="add del mod">
          <ac:chgData name="Simon Watson" userId="S::swats@borderscollege.ac.uk::3847673f-0888-427e-9479-1f8e1ab7988f" providerId="AD" clId="Web-{E01CCA30-A897-4352-8ECC-6AC0BEEFC186}" dt="2022-01-11T23:07:12.440" v="1630"/>
          <ac:picMkLst>
            <pc:docMk/>
            <pc:sldMk cId="1960142638" sldId="257"/>
            <ac:picMk id="4" creationId="{8B4B89ED-4060-4B08-A32F-6D4BDFBD4077}"/>
          </ac:picMkLst>
        </pc:picChg>
        <pc:picChg chg="add del mod">
          <ac:chgData name="Simon Watson" userId="S::swats@borderscollege.ac.uk::3847673f-0888-427e-9479-1f8e1ab7988f" providerId="AD" clId="Web-{E01CCA30-A897-4352-8ECC-6AC0BEEFC186}" dt="2022-01-11T23:07:13.425" v="1631"/>
          <ac:picMkLst>
            <pc:docMk/>
            <pc:sldMk cId="1960142638" sldId="257"/>
            <ac:picMk id="5" creationId="{6E842FCB-9F67-4BF3-B106-F3A7C03C4E35}"/>
          </ac:picMkLst>
        </pc:picChg>
        <pc:picChg chg="add del mod">
          <ac:chgData name="Simon Watson" userId="S::swats@borderscollege.ac.uk::3847673f-0888-427e-9479-1f8e1ab7988f" providerId="AD" clId="Web-{E01CCA30-A897-4352-8ECC-6AC0BEEFC186}" dt="2022-01-11T23:07:14.065" v="1632"/>
          <ac:picMkLst>
            <pc:docMk/>
            <pc:sldMk cId="1960142638" sldId="257"/>
            <ac:picMk id="6" creationId="{56177F35-5996-4E3C-922F-3BE97D7137E8}"/>
          </ac:picMkLst>
        </pc:picChg>
        <pc:picChg chg="add del mod">
          <ac:chgData name="Simon Watson" userId="S::swats@borderscollege.ac.uk::3847673f-0888-427e-9479-1f8e1ab7988f" providerId="AD" clId="Web-{E01CCA30-A897-4352-8ECC-6AC0BEEFC186}" dt="2022-01-11T23:05:37.860" v="1619"/>
          <ac:picMkLst>
            <pc:docMk/>
            <pc:sldMk cId="1960142638" sldId="257"/>
            <ac:picMk id="8" creationId="{6633E8ED-C0DB-4556-9DA9-726B954CFD95}"/>
          </ac:picMkLst>
        </pc:picChg>
        <pc:picChg chg="add del mod">
          <ac:chgData name="Simon Watson" userId="S::swats@borderscollege.ac.uk::3847673f-0888-427e-9479-1f8e1ab7988f" providerId="AD" clId="Web-{E01CCA30-A897-4352-8ECC-6AC0BEEFC186}" dt="2022-01-11T23:06:36.596" v="1621"/>
          <ac:picMkLst>
            <pc:docMk/>
            <pc:sldMk cId="1960142638" sldId="257"/>
            <ac:picMk id="11" creationId="{F744DEEE-93C4-4384-A797-0FE5EED2711A}"/>
          </ac:picMkLst>
        </pc:picChg>
        <pc:picChg chg="add mod">
          <ac:chgData name="Simon Watson" userId="S::swats@borderscollege.ac.uk::3847673f-0888-427e-9479-1f8e1ab7988f" providerId="AD" clId="Web-{E01CCA30-A897-4352-8ECC-6AC0BEEFC186}" dt="2022-01-11T23:07:26.066" v="1637"/>
          <ac:picMkLst>
            <pc:docMk/>
            <pc:sldMk cId="1960142638" sldId="257"/>
            <ac:picMk id="12" creationId="{422D9E38-3895-444F-8B88-94A38502B825}"/>
          </ac:picMkLst>
        </pc:picChg>
      </pc:sldChg>
      <pc:sldChg chg="addSp delSp modSp new mod setBg">
        <pc:chgData name="Simon Watson" userId="S::swats@borderscollege.ac.uk::3847673f-0888-427e-9479-1f8e1ab7988f" providerId="AD" clId="Web-{E01CCA30-A897-4352-8ECC-6AC0BEEFC186}" dt="2022-01-11T23:44:24.376" v="2988" actId="20577"/>
        <pc:sldMkLst>
          <pc:docMk/>
          <pc:sldMk cId="4283013719" sldId="258"/>
        </pc:sldMkLst>
        <pc:spChg chg="mod">
          <ac:chgData name="Simon Watson" userId="S::swats@borderscollege.ac.uk::3847673f-0888-427e-9479-1f8e1ab7988f" providerId="AD" clId="Web-{E01CCA30-A897-4352-8ECC-6AC0BEEFC186}" dt="2022-01-11T23:44:09.719" v="2986"/>
          <ac:spMkLst>
            <pc:docMk/>
            <pc:sldMk cId="4283013719" sldId="258"/>
            <ac:spMk id="2" creationId="{10017280-F407-451C-8D49-7451ADA85A87}"/>
          </ac:spMkLst>
        </pc:spChg>
        <pc:spChg chg="del">
          <ac:chgData name="Simon Watson" userId="S::swats@borderscollege.ac.uk::3847673f-0888-427e-9479-1f8e1ab7988f" providerId="AD" clId="Web-{E01CCA30-A897-4352-8ECC-6AC0BEEFC186}" dt="2022-01-11T22:10:45.700" v="208"/>
          <ac:spMkLst>
            <pc:docMk/>
            <pc:sldMk cId="4283013719" sldId="258"/>
            <ac:spMk id="3" creationId="{C7EBBC8E-98C1-4BF0-AFDC-842296F28CD5}"/>
          </ac:spMkLst>
        </pc:spChg>
        <pc:spChg chg="add mod">
          <ac:chgData name="Simon Watson" userId="S::swats@borderscollege.ac.uk::3847673f-0888-427e-9479-1f8e1ab7988f" providerId="AD" clId="Web-{E01CCA30-A897-4352-8ECC-6AC0BEEFC186}" dt="2022-01-11T22:37:52.084" v="608" actId="20577"/>
          <ac:spMkLst>
            <pc:docMk/>
            <pc:sldMk cId="4283013719" sldId="258"/>
            <ac:spMk id="6" creationId="{D4F4BE19-C5C0-456C-B4B9-E7ABE76DF4E3}"/>
          </ac:spMkLst>
        </pc:spChg>
        <pc:spChg chg="add mod ord">
          <ac:chgData name="Simon Watson" userId="S::swats@borderscollege.ac.uk::3847673f-0888-427e-9479-1f8e1ab7988f" providerId="AD" clId="Web-{E01CCA30-A897-4352-8ECC-6AC0BEEFC186}" dt="2022-01-11T23:44:24.376" v="2988" actId="20577"/>
          <ac:spMkLst>
            <pc:docMk/>
            <pc:sldMk cId="4283013719" sldId="258"/>
            <ac:spMk id="7" creationId="{6B078C04-48B1-4D30-814C-C00820B81C74}"/>
          </ac:spMkLst>
        </pc:spChg>
        <pc:spChg chg="add">
          <ac:chgData name="Simon Watson" userId="S::swats@borderscollege.ac.uk::3847673f-0888-427e-9479-1f8e1ab7988f" providerId="AD" clId="Web-{E01CCA30-A897-4352-8ECC-6AC0BEEFC186}" dt="2022-01-11T23:44:09.719" v="2986"/>
          <ac:spMkLst>
            <pc:docMk/>
            <pc:sldMk cId="4283013719" sldId="258"/>
            <ac:spMk id="12" creationId="{743AA782-23D1-4521-8CAD-47662984AA08}"/>
          </ac:spMkLst>
        </pc:spChg>
        <pc:spChg chg="add">
          <ac:chgData name="Simon Watson" userId="S::swats@borderscollege.ac.uk::3847673f-0888-427e-9479-1f8e1ab7988f" providerId="AD" clId="Web-{E01CCA30-A897-4352-8ECC-6AC0BEEFC186}" dt="2022-01-11T23:44:09.719" v="2986"/>
          <ac:spMkLst>
            <pc:docMk/>
            <pc:sldMk cId="4283013719" sldId="258"/>
            <ac:spMk id="14" creationId="{650D18FE-0824-4A46-B22C-A86B52E5780A}"/>
          </ac:spMkLst>
        </pc:spChg>
        <pc:picChg chg="add mod modCrop">
          <ac:chgData name="Simon Watson" userId="S::swats@borderscollege.ac.uk::3847673f-0888-427e-9479-1f8e1ab7988f" providerId="AD" clId="Web-{E01CCA30-A897-4352-8ECC-6AC0BEEFC186}" dt="2022-01-11T23:44:09.719" v="2986"/>
          <ac:picMkLst>
            <pc:docMk/>
            <pc:sldMk cId="4283013719" sldId="258"/>
            <ac:picMk id="5" creationId="{B4E5330F-8E9D-485E-ADE0-2D805FBDE704}"/>
          </ac:picMkLst>
        </pc:picChg>
      </pc:sldChg>
      <pc:sldChg chg="addSp delSp modSp new mod setBg">
        <pc:chgData name="Simon Watson" userId="S::swats@borderscollege.ac.uk::3847673f-0888-427e-9479-1f8e1ab7988f" providerId="AD" clId="Web-{E01CCA30-A897-4352-8ECC-6AC0BEEFC186}" dt="2022-01-11T23:44:39.829" v="2991" actId="20577"/>
        <pc:sldMkLst>
          <pc:docMk/>
          <pc:sldMk cId="3634898849" sldId="259"/>
        </pc:sldMkLst>
        <pc:spChg chg="mod">
          <ac:chgData name="Simon Watson" userId="S::swats@borderscollege.ac.uk::3847673f-0888-427e-9479-1f8e1ab7988f" providerId="AD" clId="Web-{E01CCA30-A897-4352-8ECC-6AC0BEEFC186}" dt="2022-01-11T23:44:28.313" v="2989"/>
          <ac:spMkLst>
            <pc:docMk/>
            <pc:sldMk cId="3634898849" sldId="259"/>
            <ac:spMk id="2" creationId="{864F8E4C-CCEE-461F-9DE7-94EC9D16D0B3}"/>
          </ac:spMkLst>
        </pc:spChg>
        <pc:spChg chg="del">
          <ac:chgData name="Simon Watson" userId="S::swats@borderscollege.ac.uk::3847673f-0888-427e-9479-1f8e1ab7988f" providerId="AD" clId="Web-{E01CCA30-A897-4352-8ECC-6AC0BEEFC186}" dt="2022-01-11T22:11:18.685" v="222"/>
          <ac:spMkLst>
            <pc:docMk/>
            <pc:sldMk cId="3634898849" sldId="259"/>
            <ac:spMk id="3" creationId="{0F721D2C-60F3-4A51-88C2-8D3944EBC46B}"/>
          </ac:spMkLst>
        </pc:spChg>
        <pc:spChg chg="add mod">
          <ac:chgData name="Simon Watson" userId="S::swats@borderscollege.ac.uk::3847673f-0888-427e-9479-1f8e1ab7988f" providerId="AD" clId="Web-{E01CCA30-A897-4352-8ECC-6AC0BEEFC186}" dt="2022-01-11T23:44:39.829" v="2991" actId="20577"/>
          <ac:spMkLst>
            <pc:docMk/>
            <pc:sldMk cId="3634898849" sldId="259"/>
            <ac:spMk id="7" creationId="{D4713C43-4506-457E-B33D-AE4E8BE65E41}"/>
          </ac:spMkLst>
        </pc:spChg>
        <pc:spChg chg="add">
          <ac:chgData name="Simon Watson" userId="S::swats@borderscollege.ac.uk::3847673f-0888-427e-9479-1f8e1ab7988f" providerId="AD" clId="Web-{E01CCA30-A897-4352-8ECC-6AC0BEEFC186}" dt="2022-01-11T23:44:28.313" v="2989"/>
          <ac:spMkLst>
            <pc:docMk/>
            <pc:sldMk cId="3634898849" sldId="259"/>
            <ac:spMk id="12" creationId="{743AA782-23D1-4521-8CAD-47662984AA08}"/>
          </ac:spMkLst>
        </pc:spChg>
        <pc:spChg chg="add">
          <ac:chgData name="Simon Watson" userId="S::swats@borderscollege.ac.uk::3847673f-0888-427e-9479-1f8e1ab7988f" providerId="AD" clId="Web-{E01CCA30-A897-4352-8ECC-6AC0BEEFC186}" dt="2022-01-11T23:44:28.313" v="2989"/>
          <ac:spMkLst>
            <pc:docMk/>
            <pc:sldMk cId="3634898849" sldId="259"/>
            <ac:spMk id="14" creationId="{71877DBC-BB60-40F0-AC93-2ACDBAAE60CE}"/>
          </ac:spMkLst>
        </pc:spChg>
        <pc:picChg chg="add mod ord modCrop">
          <ac:chgData name="Simon Watson" userId="S::swats@borderscollege.ac.uk::3847673f-0888-427e-9479-1f8e1ab7988f" providerId="AD" clId="Web-{E01CCA30-A897-4352-8ECC-6AC0BEEFC186}" dt="2022-01-11T23:44:28.313" v="2989"/>
          <ac:picMkLst>
            <pc:docMk/>
            <pc:sldMk cId="3634898849" sldId="259"/>
            <ac:picMk id="5" creationId="{08C3A24B-701A-406F-A826-D43B98E75275}"/>
          </ac:picMkLst>
        </pc:picChg>
      </pc:sldChg>
      <pc:sldChg chg="addSp delSp modSp new mod setBg">
        <pc:chgData name="Simon Watson" userId="S::swats@borderscollege.ac.uk::3847673f-0888-427e-9479-1f8e1ab7988f" providerId="AD" clId="Web-{E01CCA30-A897-4352-8ECC-6AC0BEEFC186}" dt="2022-01-11T23:45:16.799" v="3001" actId="1076"/>
        <pc:sldMkLst>
          <pc:docMk/>
          <pc:sldMk cId="2201666407" sldId="260"/>
        </pc:sldMkLst>
        <pc:spChg chg="mod">
          <ac:chgData name="Simon Watson" userId="S::swats@borderscollege.ac.uk::3847673f-0888-427e-9479-1f8e1ab7988f" providerId="AD" clId="Web-{E01CCA30-A897-4352-8ECC-6AC0BEEFC186}" dt="2022-01-11T23:44:43.314" v="2992"/>
          <ac:spMkLst>
            <pc:docMk/>
            <pc:sldMk cId="2201666407" sldId="260"/>
            <ac:spMk id="2" creationId="{D3EDB923-F237-4414-BF5E-0B939D4F39A6}"/>
          </ac:spMkLst>
        </pc:spChg>
        <pc:spChg chg="del">
          <ac:chgData name="Simon Watson" userId="S::swats@borderscollege.ac.uk::3847673f-0888-427e-9479-1f8e1ab7988f" providerId="AD" clId="Web-{E01CCA30-A897-4352-8ECC-6AC0BEEFC186}" dt="2022-01-11T22:11:52.514" v="235"/>
          <ac:spMkLst>
            <pc:docMk/>
            <pc:sldMk cId="2201666407" sldId="260"/>
            <ac:spMk id="3" creationId="{6EE3FD25-88CC-463F-ABF2-583DB7CE4DAB}"/>
          </ac:spMkLst>
        </pc:spChg>
        <pc:spChg chg="add mod">
          <ac:chgData name="Simon Watson" userId="S::swats@borderscollege.ac.uk::3847673f-0888-427e-9479-1f8e1ab7988f" providerId="AD" clId="Web-{E01CCA30-A897-4352-8ECC-6AC0BEEFC186}" dt="2022-01-11T23:45:08.705" v="2998" actId="14100"/>
          <ac:spMkLst>
            <pc:docMk/>
            <pc:sldMk cId="2201666407" sldId="260"/>
            <ac:spMk id="6" creationId="{6E917AB9-5A33-4499-B70E-6F82F084DB36}"/>
          </ac:spMkLst>
        </pc:spChg>
        <pc:spChg chg="add">
          <ac:chgData name="Simon Watson" userId="S::swats@borderscollege.ac.uk::3847673f-0888-427e-9479-1f8e1ab7988f" providerId="AD" clId="Web-{E01CCA30-A897-4352-8ECC-6AC0BEEFC186}" dt="2022-01-11T23:44:43.314" v="2992"/>
          <ac:spMkLst>
            <pc:docMk/>
            <pc:sldMk cId="2201666407" sldId="260"/>
            <ac:spMk id="11" creationId="{F13C74B1-5B17-4795-BED0-7140497B445A}"/>
          </ac:spMkLst>
        </pc:spChg>
        <pc:spChg chg="add">
          <ac:chgData name="Simon Watson" userId="S::swats@borderscollege.ac.uk::3847673f-0888-427e-9479-1f8e1ab7988f" providerId="AD" clId="Web-{E01CCA30-A897-4352-8ECC-6AC0BEEFC186}" dt="2022-01-11T23:44:43.314" v="2992"/>
          <ac:spMkLst>
            <pc:docMk/>
            <pc:sldMk cId="2201666407" sldId="260"/>
            <ac:spMk id="13" creationId="{D4974D33-8DC5-464E-8C6D-BE58F0669C17}"/>
          </ac:spMkLst>
        </pc:spChg>
        <pc:picChg chg="add mod ord modCrop">
          <ac:chgData name="Simon Watson" userId="S::swats@borderscollege.ac.uk::3847673f-0888-427e-9479-1f8e1ab7988f" providerId="AD" clId="Web-{E01CCA30-A897-4352-8ECC-6AC0BEEFC186}" dt="2022-01-11T23:45:16.799" v="3001" actId="1076"/>
          <ac:picMkLst>
            <pc:docMk/>
            <pc:sldMk cId="2201666407" sldId="260"/>
            <ac:picMk id="5" creationId="{FF7AD530-0CC0-4830-AC3A-A9781F5F866B}"/>
          </ac:picMkLst>
        </pc:picChg>
      </pc:sldChg>
      <pc:sldChg chg="addSp delSp modSp new mod setBg">
        <pc:chgData name="Simon Watson" userId="S::swats@borderscollege.ac.uk::3847673f-0888-427e-9479-1f8e1ab7988f" providerId="AD" clId="Web-{E01CCA30-A897-4352-8ECC-6AC0BEEFC186}" dt="2022-01-11T23:45:46.846" v="3008" actId="20577"/>
        <pc:sldMkLst>
          <pc:docMk/>
          <pc:sldMk cId="2037094803" sldId="261"/>
        </pc:sldMkLst>
        <pc:spChg chg="mod">
          <ac:chgData name="Simon Watson" userId="S::swats@borderscollege.ac.uk::3847673f-0888-427e-9479-1f8e1ab7988f" providerId="AD" clId="Web-{E01CCA30-A897-4352-8ECC-6AC0BEEFC186}" dt="2022-01-11T23:45:24.268" v="3002"/>
          <ac:spMkLst>
            <pc:docMk/>
            <pc:sldMk cId="2037094803" sldId="261"/>
            <ac:spMk id="2" creationId="{5AC4315C-6AD2-426F-958E-6B812814B8B5}"/>
          </ac:spMkLst>
        </pc:spChg>
        <pc:spChg chg="del">
          <ac:chgData name="Simon Watson" userId="S::swats@borderscollege.ac.uk::3847673f-0888-427e-9479-1f8e1ab7988f" providerId="AD" clId="Web-{E01CCA30-A897-4352-8ECC-6AC0BEEFC186}" dt="2022-01-11T22:12:31.327" v="250"/>
          <ac:spMkLst>
            <pc:docMk/>
            <pc:sldMk cId="2037094803" sldId="261"/>
            <ac:spMk id="3" creationId="{F48617BF-9B72-4884-AE90-92FFC0E2013F}"/>
          </ac:spMkLst>
        </pc:spChg>
        <pc:spChg chg="add mod">
          <ac:chgData name="Simon Watson" userId="S::swats@borderscollege.ac.uk::3847673f-0888-427e-9479-1f8e1ab7988f" providerId="AD" clId="Web-{E01CCA30-A897-4352-8ECC-6AC0BEEFC186}" dt="2022-01-11T23:45:46.846" v="3008" actId="20577"/>
          <ac:spMkLst>
            <pc:docMk/>
            <pc:sldMk cId="2037094803" sldId="261"/>
            <ac:spMk id="6" creationId="{6B091314-CBBF-4D5B-B717-B38ACC37D7BF}"/>
          </ac:spMkLst>
        </pc:spChg>
        <pc:spChg chg="add">
          <ac:chgData name="Simon Watson" userId="S::swats@borderscollege.ac.uk::3847673f-0888-427e-9479-1f8e1ab7988f" providerId="AD" clId="Web-{E01CCA30-A897-4352-8ECC-6AC0BEEFC186}" dt="2022-01-11T23:45:24.268" v="3002"/>
          <ac:spMkLst>
            <pc:docMk/>
            <pc:sldMk cId="2037094803" sldId="261"/>
            <ac:spMk id="11" creationId="{2B97F24A-32CE-4C1C-A50D-3016B394DCFB}"/>
          </ac:spMkLst>
        </pc:spChg>
        <pc:spChg chg="add">
          <ac:chgData name="Simon Watson" userId="S::swats@borderscollege.ac.uk::3847673f-0888-427e-9479-1f8e1ab7988f" providerId="AD" clId="Web-{E01CCA30-A897-4352-8ECC-6AC0BEEFC186}" dt="2022-01-11T23:45:24.268" v="3002"/>
          <ac:spMkLst>
            <pc:docMk/>
            <pc:sldMk cId="2037094803" sldId="261"/>
            <ac:spMk id="13" creationId="{CD8B4F24-440B-49E9-B85D-733523DC064B}"/>
          </ac:spMkLst>
        </pc:spChg>
        <pc:picChg chg="add mod ord modCrop">
          <ac:chgData name="Simon Watson" userId="S::swats@borderscollege.ac.uk::3847673f-0888-427e-9479-1f8e1ab7988f" providerId="AD" clId="Web-{E01CCA30-A897-4352-8ECC-6AC0BEEFC186}" dt="2022-01-11T23:45:24.268" v="3002"/>
          <ac:picMkLst>
            <pc:docMk/>
            <pc:sldMk cId="2037094803" sldId="261"/>
            <ac:picMk id="5" creationId="{A629EEA7-7FAB-4DF7-92AA-6CC96A5FBED9}"/>
          </ac:picMkLst>
        </pc:picChg>
      </pc:sldChg>
      <pc:sldChg chg="addSp delSp modSp new mod setBg">
        <pc:chgData name="Simon Watson" userId="S::swats@borderscollege.ac.uk::3847673f-0888-427e-9479-1f8e1ab7988f" providerId="AD" clId="Web-{E01CCA30-A897-4352-8ECC-6AC0BEEFC186}" dt="2022-01-11T23:46:05.581" v="3012" actId="14100"/>
        <pc:sldMkLst>
          <pc:docMk/>
          <pc:sldMk cId="1670101457" sldId="262"/>
        </pc:sldMkLst>
        <pc:spChg chg="mod">
          <ac:chgData name="Simon Watson" userId="S::swats@borderscollege.ac.uk::3847673f-0888-427e-9479-1f8e1ab7988f" providerId="AD" clId="Web-{E01CCA30-A897-4352-8ECC-6AC0BEEFC186}" dt="2022-01-11T23:45:54.909" v="3009"/>
          <ac:spMkLst>
            <pc:docMk/>
            <pc:sldMk cId="1670101457" sldId="262"/>
            <ac:spMk id="2" creationId="{0A33D3E3-9F35-4651-AF2B-EED1E07018C7}"/>
          </ac:spMkLst>
        </pc:spChg>
        <pc:spChg chg="del">
          <ac:chgData name="Simon Watson" userId="S::swats@borderscollege.ac.uk::3847673f-0888-427e-9479-1f8e1ab7988f" providerId="AD" clId="Web-{E01CCA30-A897-4352-8ECC-6AC0BEEFC186}" dt="2022-01-11T22:13:01.609" v="264"/>
          <ac:spMkLst>
            <pc:docMk/>
            <pc:sldMk cId="1670101457" sldId="262"/>
            <ac:spMk id="3" creationId="{A5CD6CE8-B555-4379-97E3-E09D3082CA98}"/>
          </ac:spMkLst>
        </pc:spChg>
        <pc:spChg chg="add mod">
          <ac:chgData name="Simon Watson" userId="S::swats@borderscollege.ac.uk::3847673f-0888-427e-9479-1f8e1ab7988f" providerId="AD" clId="Web-{E01CCA30-A897-4352-8ECC-6AC0BEEFC186}" dt="2022-01-11T23:46:05.581" v="3012" actId="14100"/>
          <ac:spMkLst>
            <pc:docMk/>
            <pc:sldMk cId="1670101457" sldId="262"/>
            <ac:spMk id="6" creationId="{9E3FFCF5-A939-4B53-993B-32C0389A87D8}"/>
          </ac:spMkLst>
        </pc:spChg>
        <pc:spChg chg="add">
          <ac:chgData name="Simon Watson" userId="S::swats@borderscollege.ac.uk::3847673f-0888-427e-9479-1f8e1ab7988f" providerId="AD" clId="Web-{E01CCA30-A897-4352-8ECC-6AC0BEEFC186}" dt="2022-01-11T23:45:54.909" v="3009"/>
          <ac:spMkLst>
            <pc:docMk/>
            <pc:sldMk cId="1670101457" sldId="262"/>
            <ac:spMk id="11" creationId="{2B97F24A-32CE-4C1C-A50D-3016B394DCFB}"/>
          </ac:spMkLst>
        </pc:spChg>
        <pc:spChg chg="add">
          <ac:chgData name="Simon Watson" userId="S::swats@borderscollege.ac.uk::3847673f-0888-427e-9479-1f8e1ab7988f" providerId="AD" clId="Web-{E01CCA30-A897-4352-8ECC-6AC0BEEFC186}" dt="2022-01-11T23:45:54.909" v="3009"/>
          <ac:spMkLst>
            <pc:docMk/>
            <pc:sldMk cId="1670101457" sldId="262"/>
            <ac:spMk id="13" creationId="{6357EC4F-235E-4222-A36F-C7878ACE37F2}"/>
          </ac:spMkLst>
        </pc:spChg>
        <pc:picChg chg="add mod ord modCrop">
          <ac:chgData name="Simon Watson" userId="S::swats@borderscollege.ac.uk::3847673f-0888-427e-9479-1f8e1ab7988f" providerId="AD" clId="Web-{E01CCA30-A897-4352-8ECC-6AC0BEEFC186}" dt="2022-01-11T23:45:54.909" v="3009"/>
          <ac:picMkLst>
            <pc:docMk/>
            <pc:sldMk cId="1670101457" sldId="262"/>
            <ac:picMk id="5" creationId="{37F2D13C-B72C-4D1F-943E-8E152F1D3252}"/>
          </ac:picMkLst>
        </pc:picChg>
      </pc:sldChg>
      <pc:sldChg chg="addSp delSp modSp new mod setBg">
        <pc:chgData name="Simon Watson" userId="S::swats@borderscollege.ac.uk::3847673f-0888-427e-9479-1f8e1ab7988f" providerId="AD" clId="Web-{E01CCA30-A897-4352-8ECC-6AC0BEEFC186}" dt="2022-01-11T23:46:39.707" v="3020" actId="1076"/>
        <pc:sldMkLst>
          <pc:docMk/>
          <pc:sldMk cId="2836094340" sldId="263"/>
        </pc:sldMkLst>
        <pc:spChg chg="mod">
          <ac:chgData name="Simon Watson" userId="S::swats@borderscollege.ac.uk::3847673f-0888-427e-9479-1f8e1ab7988f" providerId="AD" clId="Web-{E01CCA30-A897-4352-8ECC-6AC0BEEFC186}" dt="2022-01-11T23:46:13.222" v="3013"/>
          <ac:spMkLst>
            <pc:docMk/>
            <pc:sldMk cId="2836094340" sldId="263"/>
            <ac:spMk id="2" creationId="{8383F779-C1AD-4A2C-B649-D6C9C0DCBBBE}"/>
          </ac:spMkLst>
        </pc:spChg>
        <pc:spChg chg="del">
          <ac:chgData name="Simon Watson" userId="S::swats@borderscollege.ac.uk::3847673f-0888-427e-9479-1f8e1ab7988f" providerId="AD" clId="Web-{E01CCA30-A897-4352-8ECC-6AC0BEEFC186}" dt="2022-01-11T22:13:45.719" v="279"/>
          <ac:spMkLst>
            <pc:docMk/>
            <pc:sldMk cId="2836094340" sldId="263"/>
            <ac:spMk id="3" creationId="{536F7DAD-9040-4DE0-8FDD-9801B942FB81}"/>
          </ac:spMkLst>
        </pc:spChg>
        <pc:spChg chg="add mod">
          <ac:chgData name="Simon Watson" userId="S::swats@borderscollege.ac.uk::3847673f-0888-427e-9479-1f8e1ab7988f" providerId="AD" clId="Web-{E01CCA30-A897-4352-8ECC-6AC0BEEFC186}" dt="2022-01-11T23:46:13.222" v="3013"/>
          <ac:spMkLst>
            <pc:docMk/>
            <pc:sldMk cId="2836094340" sldId="263"/>
            <ac:spMk id="6" creationId="{8DB31FFF-9CE8-48F3-BEC1-B89110E42E34}"/>
          </ac:spMkLst>
        </pc:spChg>
        <pc:spChg chg="add">
          <ac:chgData name="Simon Watson" userId="S::swats@borderscollege.ac.uk::3847673f-0888-427e-9479-1f8e1ab7988f" providerId="AD" clId="Web-{E01CCA30-A897-4352-8ECC-6AC0BEEFC186}" dt="2022-01-11T23:46:13.222" v="3013"/>
          <ac:spMkLst>
            <pc:docMk/>
            <pc:sldMk cId="2836094340" sldId="263"/>
            <ac:spMk id="11" creationId="{F13C74B1-5B17-4795-BED0-7140497B445A}"/>
          </ac:spMkLst>
        </pc:spChg>
        <pc:spChg chg="add">
          <ac:chgData name="Simon Watson" userId="S::swats@borderscollege.ac.uk::3847673f-0888-427e-9479-1f8e1ab7988f" providerId="AD" clId="Web-{E01CCA30-A897-4352-8ECC-6AC0BEEFC186}" dt="2022-01-11T23:46:13.222" v="3013"/>
          <ac:spMkLst>
            <pc:docMk/>
            <pc:sldMk cId="2836094340" sldId="263"/>
            <ac:spMk id="13" creationId="{D4974D33-8DC5-464E-8C6D-BE58F0669C17}"/>
          </ac:spMkLst>
        </pc:spChg>
        <pc:picChg chg="add mod ord modCrop">
          <ac:chgData name="Simon Watson" userId="S::swats@borderscollege.ac.uk::3847673f-0888-427e-9479-1f8e1ab7988f" providerId="AD" clId="Web-{E01CCA30-A897-4352-8ECC-6AC0BEEFC186}" dt="2022-01-11T23:46:39.707" v="3020" actId="1076"/>
          <ac:picMkLst>
            <pc:docMk/>
            <pc:sldMk cId="2836094340" sldId="263"/>
            <ac:picMk id="5" creationId="{47186BF1-9E8A-4DBF-812C-473B8E128151}"/>
          </ac:picMkLst>
        </pc:picChg>
      </pc:sldChg>
      <pc:sldChg chg="addSp delSp modSp new mod setBg">
        <pc:chgData name="Simon Watson" userId="S::swats@borderscollege.ac.uk::3847673f-0888-427e-9479-1f8e1ab7988f" providerId="AD" clId="Web-{E01CCA30-A897-4352-8ECC-6AC0BEEFC186}" dt="2022-01-11T23:47:02.004" v="3023" actId="20577"/>
        <pc:sldMkLst>
          <pc:docMk/>
          <pc:sldMk cId="2843428291" sldId="264"/>
        </pc:sldMkLst>
        <pc:spChg chg="mod">
          <ac:chgData name="Simon Watson" userId="S::swats@borderscollege.ac.uk::3847673f-0888-427e-9479-1f8e1ab7988f" providerId="AD" clId="Web-{E01CCA30-A897-4352-8ECC-6AC0BEEFC186}" dt="2022-01-11T23:46:55.957" v="3021"/>
          <ac:spMkLst>
            <pc:docMk/>
            <pc:sldMk cId="2843428291" sldId="264"/>
            <ac:spMk id="2" creationId="{1D758FF8-AFB5-4670-938D-3B003A1762F0}"/>
          </ac:spMkLst>
        </pc:spChg>
        <pc:spChg chg="del">
          <ac:chgData name="Simon Watson" userId="S::swats@borderscollege.ac.uk::3847673f-0888-427e-9479-1f8e1ab7988f" providerId="AD" clId="Web-{E01CCA30-A897-4352-8ECC-6AC0BEEFC186}" dt="2022-01-11T22:14:25.845" v="291"/>
          <ac:spMkLst>
            <pc:docMk/>
            <pc:sldMk cId="2843428291" sldId="264"/>
            <ac:spMk id="3" creationId="{943922C2-17AC-4175-9532-14F55406F51C}"/>
          </ac:spMkLst>
        </pc:spChg>
        <pc:spChg chg="add mod">
          <ac:chgData name="Simon Watson" userId="S::swats@borderscollege.ac.uk::3847673f-0888-427e-9479-1f8e1ab7988f" providerId="AD" clId="Web-{E01CCA30-A897-4352-8ECC-6AC0BEEFC186}" dt="2022-01-11T23:47:02.004" v="3023" actId="20577"/>
          <ac:spMkLst>
            <pc:docMk/>
            <pc:sldMk cId="2843428291" sldId="264"/>
            <ac:spMk id="6" creationId="{DA27C3F5-58C1-44F3-B10A-3EC079BA5AEF}"/>
          </ac:spMkLst>
        </pc:spChg>
        <pc:spChg chg="add">
          <ac:chgData name="Simon Watson" userId="S::swats@borderscollege.ac.uk::3847673f-0888-427e-9479-1f8e1ab7988f" providerId="AD" clId="Web-{E01CCA30-A897-4352-8ECC-6AC0BEEFC186}" dt="2022-01-11T23:46:55.957" v="3021"/>
          <ac:spMkLst>
            <pc:docMk/>
            <pc:sldMk cId="2843428291" sldId="264"/>
            <ac:spMk id="11" creationId="{2B97F24A-32CE-4C1C-A50D-3016B394DCFB}"/>
          </ac:spMkLst>
        </pc:spChg>
        <pc:spChg chg="add">
          <ac:chgData name="Simon Watson" userId="S::swats@borderscollege.ac.uk::3847673f-0888-427e-9479-1f8e1ab7988f" providerId="AD" clId="Web-{E01CCA30-A897-4352-8ECC-6AC0BEEFC186}" dt="2022-01-11T23:46:55.957" v="3021"/>
          <ac:spMkLst>
            <pc:docMk/>
            <pc:sldMk cId="2843428291" sldId="264"/>
            <ac:spMk id="13" creationId="{6357EC4F-235E-4222-A36F-C7878ACE37F2}"/>
          </ac:spMkLst>
        </pc:spChg>
        <pc:picChg chg="add mod ord modCrop">
          <ac:chgData name="Simon Watson" userId="S::swats@borderscollege.ac.uk::3847673f-0888-427e-9479-1f8e1ab7988f" providerId="AD" clId="Web-{E01CCA30-A897-4352-8ECC-6AC0BEEFC186}" dt="2022-01-11T23:46:55.957" v="3021"/>
          <ac:picMkLst>
            <pc:docMk/>
            <pc:sldMk cId="2843428291" sldId="264"/>
            <ac:picMk id="5" creationId="{CFB823C3-10AF-4D2D-AAC8-E582BC81A7C8}"/>
          </ac:picMkLst>
        </pc:picChg>
      </pc:sldChg>
      <pc:sldChg chg="addSp delSp modSp new mod setBg">
        <pc:chgData name="Simon Watson" userId="S::swats@borderscollege.ac.uk::3847673f-0888-427e-9479-1f8e1ab7988f" providerId="AD" clId="Web-{E01CCA30-A897-4352-8ECC-6AC0BEEFC186}" dt="2022-01-11T23:47:23.114" v="3027" actId="1076"/>
        <pc:sldMkLst>
          <pc:docMk/>
          <pc:sldMk cId="2179740866" sldId="265"/>
        </pc:sldMkLst>
        <pc:spChg chg="mod">
          <ac:chgData name="Simon Watson" userId="S::swats@borderscollege.ac.uk::3847673f-0888-427e-9479-1f8e1ab7988f" providerId="AD" clId="Web-{E01CCA30-A897-4352-8ECC-6AC0BEEFC186}" dt="2022-01-11T23:47:13.692" v="3024"/>
          <ac:spMkLst>
            <pc:docMk/>
            <pc:sldMk cId="2179740866" sldId="265"/>
            <ac:spMk id="2" creationId="{CF0980C1-85F3-4A70-B53B-B9B82BCF8125}"/>
          </ac:spMkLst>
        </pc:spChg>
        <pc:spChg chg="del">
          <ac:chgData name="Simon Watson" userId="S::swats@borderscollege.ac.uk::3847673f-0888-427e-9479-1f8e1ab7988f" providerId="AD" clId="Web-{E01CCA30-A897-4352-8ECC-6AC0BEEFC186}" dt="2022-01-11T22:15:46.629" v="305"/>
          <ac:spMkLst>
            <pc:docMk/>
            <pc:sldMk cId="2179740866" sldId="265"/>
            <ac:spMk id="3" creationId="{CE41A0C4-73C0-4A22-9221-8D935455CD7A}"/>
          </ac:spMkLst>
        </pc:spChg>
        <pc:spChg chg="add">
          <ac:chgData name="Simon Watson" userId="S::swats@borderscollege.ac.uk::3847673f-0888-427e-9479-1f8e1ab7988f" providerId="AD" clId="Web-{E01CCA30-A897-4352-8ECC-6AC0BEEFC186}" dt="2022-01-11T23:47:13.692" v="3024"/>
          <ac:spMkLst>
            <pc:docMk/>
            <pc:sldMk cId="2179740866" sldId="265"/>
            <ac:spMk id="9" creationId="{BCED4D40-4B67-4331-AC48-79B82B4A47D8}"/>
          </ac:spMkLst>
        </pc:spChg>
        <pc:spChg chg="add">
          <ac:chgData name="Simon Watson" userId="S::swats@borderscollege.ac.uk::3847673f-0888-427e-9479-1f8e1ab7988f" providerId="AD" clId="Web-{E01CCA30-A897-4352-8ECC-6AC0BEEFC186}" dt="2022-01-11T23:47:13.692" v="3024"/>
          <ac:spMkLst>
            <pc:docMk/>
            <pc:sldMk cId="2179740866" sldId="265"/>
            <ac:spMk id="11" creationId="{670CEDEF-4F34-412E-84EE-329C1E936AF5}"/>
          </ac:spMkLst>
        </pc:spChg>
        <pc:picChg chg="add mod">
          <ac:chgData name="Simon Watson" userId="S::swats@borderscollege.ac.uk::3847673f-0888-427e-9479-1f8e1ab7988f" providerId="AD" clId="Web-{E01CCA30-A897-4352-8ECC-6AC0BEEFC186}" dt="2022-01-11T23:47:23.114" v="3027" actId="1076"/>
          <ac:picMkLst>
            <pc:docMk/>
            <pc:sldMk cId="2179740866" sldId="265"/>
            <ac:picMk id="4" creationId="{79D31F0E-09EB-4DB2-AAC2-93FEEBF6780A}"/>
          </ac:picMkLst>
        </pc:picChg>
      </pc:sldChg>
      <pc:sldChg chg="addSp delSp modSp new mod setBg">
        <pc:chgData name="Simon Watson" userId="S::swats@borderscollege.ac.uk::3847673f-0888-427e-9479-1f8e1ab7988f" providerId="AD" clId="Web-{E01CCA30-A897-4352-8ECC-6AC0BEEFC186}" dt="2022-01-11T23:52:17.965" v="3067" actId="14100"/>
        <pc:sldMkLst>
          <pc:docMk/>
          <pc:sldMk cId="3833897895" sldId="266"/>
        </pc:sldMkLst>
        <pc:spChg chg="mod">
          <ac:chgData name="Simon Watson" userId="S::swats@borderscollege.ac.uk::3847673f-0888-427e-9479-1f8e1ab7988f" providerId="AD" clId="Web-{E01CCA30-A897-4352-8ECC-6AC0BEEFC186}" dt="2022-01-11T23:47:43.396" v="3028"/>
          <ac:spMkLst>
            <pc:docMk/>
            <pc:sldMk cId="3833897895" sldId="266"/>
            <ac:spMk id="2" creationId="{D36F75E1-5461-44FF-A272-F6FFD6A59C7B}"/>
          </ac:spMkLst>
        </pc:spChg>
        <pc:spChg chg="del">
          <ac:chgData name="Simon Watson" userId="S::swats@borderscollege.ac.uk::3847673f-0888-427e-9479-1f8e1ab7988f" providerId="AD" clId="Web-{E01CCA30-A897-4352-8ECC-6AC0BEEFC186}" dt="2022-01-11T22:17:12.194" v="361"/>
          <ac:spMkLst>
            <pc:docMk/>
            <pc:sldMk cId="3833897895" sldId="266"/>
            <ac:spMk id="3" creationId="{0F7B6317-7F21-4BF5-B3A9-2E7B2896308C}"/>
          </ac:spMkLst>
        </pc:spChg>
        <pc:spChg chg="add">
          <ac:chgData name="Simon Watson" userId="S::swats@borderscollege.ac.uk::3847673f-0888-427e-9479-1f8e1ab7988f" providerId="AD" clId="Web-{E01CCA30-A897-4352-8ECC-6AC0BEEFC186}" dt="2022-01-11T23:47:43.396" v="3028"/>
          <ac:spMkLst>
            <pc:docMk/>
            <pc:sldMk cId="3833897895" sldId="266"/>
            <ac:spMk id="10" creationId="{7316481C-0A49-4796-812B-0D64F063B720}"/>
          </ac:spMkLst>
        </pc:spChg>
        <pc:spChg chg="add">
          <ac:chgData name="Simon Watson" userId="S::swats@borderscollege.ac.uk::3847673f-0888-427e-9479-1f8e1ab7988f" providerId="AD" clId="Web-{E01CCA30-A897-4352-8ECC-6AC0BEEFC186}" dt="2022-01-11T23:47:43.396" v="3028"/>
          <ac:spMkLst>
            <pc:docMk/>
            <pc:sldMk cId="3833897895" sldId="266"/>
            <ac:spMk id="12" creationId="{A5271697-90F1-4A23-8EF2-0179F2EAFACB}"/>
          </ac:spMkLst>
        </pc:spChg>
        <pc:spChg chg="add">
          <ac:chgData name="Simon Watson" userId="S::swats@borderscollege.ac.uk::3847673f-0888-427e-9479-1f8e1ab7988f" providerId="AD" clId="Web-{E01CCA30-A897-4352-8ECC-6AC0BEEFC186}" dt="2022-01-11T23:47:43.396" v="3028"/>
          <ac:spMkLst>
            <pc:docMk/>
            <pc:sldMk cId="3833897895" sldId="266"/>
            <ac:spMk id="36" creationId="{D9F5512A-48E1-4C07-B75E-3CCC517B6804}"/>
          </ac:spMkLst>
        </pc:spChg>
        <pc:grpChg chg="add">
          <ac:chgData name="Simon Watson" userId="S::swats@borderscollege.ac.uk::3847673f-0888-427e-9479-1f8e1ab7988f" providerId="AD" clId="Web-{E01CCA30-A897-4352-8ECC-6AC0BEEFC186}" dt="2022-01-11T23:47:43.396" v="3028"/>
          <ac:grpSpMkLst>
            <pc:docMk/>
            <pc:sldMk cId="3833897895" sldId="266"/>
            <ac:grpSpMk id="14" creationId="{0924561D-756D-410B-973A-E68C2552C20C}"/>
          </ac:grpSpMkLst>
        </pc:grpChg>
        <pc:picChg chg="add mod ord modCrop">
          <ac:chgData name="Simon Watson" userId="S::swats@borderscollege.ac.uk::3847673f-0888-427e-9479-1f8e1ab7988f" providerId="AD" clId="Web-{E01CCA30-A897-4352-8ECC-6AC0BEEFC186}" dt="2022-01-11T23:52:14.543" v="3066" actId="14100"/>
          <ac:picMkLst>
            <pc:docMk/>
            <pc:sldMk cId="3833897895" sldId="266"/>
            <ac:picMk id="4" creationId="{05076FE9-5110-457E-86D4-11768BEB72BC}"/>
          </ac:picMkLst>
        </pc:picChg>
        <pc:picChg chg="add mod">
          <ac:chgData name="Simon Watson" userId="S::swats@borderscollege.ac.uk::3847673f-0888-427e-9479-1f8e1ab7988f" providerId="AD" clId="Web-{E01CCA30-A897-4352-8ECC-6AC0BEEFC186}" dt="2022-01-11T23:52:17.965" v="3067" actId="14100"/>
          <ac:picMkLst>
            <pc:docMk/>
            <pc:sldMk cId="3833897895" sldId="266"/>
            <ac:picMk id="5" creationId="{7FD82E76-1BF9-408D-ABAC-D5D431FD85A4}"/>
          </ac:picMkLst>
        </pc:picChg>
      </pc:sldChg>
      <pc:sldChg chg="addSp delSp modSp new mod setBg">
        <pc:chgData name="Simon Watson" userId="S::swats@borderscollege.ac.uk::3847673f-0888-427e-9479-1f8e1ab7988f" providerId="AD" clId="Web-{E01CCA30-A897-4352-8ECC-6AC0BEEFC186}" dt="2022-01-11T23:52:43.075" v="3069" actId="1076"/>
        <pc:sldMkLst>
          <pc:docMk/>
          <pc:sldMk cId="18774846" sldId="267"/>
        </pc:sldMkLst>
        <pc:spChg chg="mod ord">
          <ac:chgData name="Simon Watson" userId="S::swats@borderscollege.ac.uk::3847673f-0888-427e-9479-1f8e1ab7988f" providerId="AD" clId="Web-{E01CCA30-A897-4352-8ECC-6AC0BEEFC186}" dt="2022-01-11T23:52:01.855" v="3063"/>
          <ac:spMkLst>
            <pc:docMk/>
            <pc:sldMk cId="18774846" sldId="267"/>
            <ac:spMk id="2" creationId="{6439E21E-E426-4EF9-9D40-FDC551DA93AD}"/>
          </ac:spMkLst>
        </pc:spChg>
        <pc:spChg chg="del">
          <ac:chgData name="Simon Watson" userId="S::swats@borderscollege.ac.uk::3847673f-0888-427e-9479-1f8e1ab7988f" providerId="AD" clId="Web-{E01CCA30-A897-4352-8ECC-6AC0BEEFC186}" dt="2022-01-11T22:19:02.681" v="376"/>
          <ac:spMkLst>
            <pc:docMk/>
            <pc:sldMk cId="18774846" sldId="267"/>
            <ac:spMk id="3" creationId="{248941BE-F5FC-4B78-A05B-E2011A06738A}"/>
          </ac:spMkLst>
        </pc:spChg>
        <pc:spChg chg="add del">
          <ac:chgData name="Simon Watson" userId="S::swats@borderscollege.ac.uk::3847673f-0888-427e-9479-1f8e1ab7988f" providerId="AD" clId="Web-{E01CCA30-A897-4352-8ECC-6AC0BEEFC186}" dt="2022-01-11T23:52:01.871" v="3064"/>
          <ac:spMkLst>
            <pc:docMk/>
            <pc:sldMk cId="18774846" sldId="267"/>
            <ac:spMk id="11" creationId="{7316481C-0A49-4796-812B-0D64F063B720}"/>
          </ac:spMkLst>
        </pc:spChg>
        <pc:spChg chg="add del">
          <ac:chgData name="Simon Watson" userId="S::swats@borderscollege.ac.uk::3847673f-0888-427e-9479-1f8e1ab7988f" providerId="AD" clId="Web-{E01CCA30-A897-4352-8ECC-6AC0BEEFC186}" dt="2022-01-11T23:52:01.871" v="3064"/>
          <ac:spMkLst>
            <pc:docMk/>
            <pc:sldMk cId="18774846" sldId="267"/>
            <ac:spMk id="13" creationId="{A5271697-90F1-4A23-8EF2-0179F2EAFACB}"/>
          </ac:spMkLst>
        </pc:spChg>
        <pc:spChg chg="add del">
          <ac:chgData name="Simon Watson" userId="S::swats@borderscollege.ac.uk::3847673f-0888-427e-9479-1f8e1ab7988f" providerId="AD" clId="Web-{E01CCA30-A897-4352-8ECC-6AC0BEEFC186}" dt="2022-01-11T23:52:01.871" v="3064"/>
          <ac:spMkLst>
            <pc:docMk/>
            <pc:sldMk cId="18774846" sldId="267"/>
            <ac:spMk id="37" creationId="{D9F5512A-48E1-4C07-B75E-3CCC517B6804}"/>
          </ac:spMkLst>
        </pc:spChg>
        <pc:spChg chg="add">
          <ac:chgData name="Simon Watson" userId="S::swats@borderscollege.ac.uk::3847673f-0888-427e-9479-1f8e1ab7988f" providerId="AD" clId="Web-{E01CCA30-A897-4352-8ECC-6AC0BEEFC186}" dt="2022-01-11T23:52:01.871" v="3064"/>
          <ac:spMkLst>
            <pc:docMk/>
            <pc:sldMk cId="18774846" sldId="267"/>
            <ac:spMk id="39" creationId="{7316481C-0A49-4796-812B-0D64F063B720}"/>
          </ac:spMkLst>
        </pc:spChg>
        <pc:spChg chg="add del">
          <ac:chgData name="Simon Watson" userId="S::swats@borderscollege.ac.uk::3847673f-0888-427e-9479-1f8e1ab7988f" providerId="AD" clId="Web-{E01CCA30-A897-4352-8ECC-6AC0BEEFC186}" dt="2022-01-11T23:52:01.855" v="3063"/>
          <ac:spMkLst>
            <pc:docMk/>
            <pc:sldMk cId="18774846" sldId="267"/>
            <ac:spMk id="42" creationId="{53F29798-D584-4792-9B62-3F5F5C36D619}"/>
          </ac:spMkLst>
        </pc:spChg>
        <pc:spChg chg="add">
          <ac:chgData name="Simon Watson" userId="S::swats@borderscollege.ac.uk::3847673f-0888-427e-9479-1f8e1ab7988f" providerId="AD" clId="Web-{E01CCA30-A897-4352-8ECC-6AC0BEEFC186}" dt="2022-01-11T23:52:01.871" v="3064"/>
          <ac:spMkLst>
            <pc:docMk/>
            <pc:sldMk cId="18774846" sldId="267"/>
            <ac:spMk id="44" creationId="{A5271697-90F1-4A23-8EF2-0179F2EAFACB}"/>
          </ac:spMkLst>
        </pc:spChg>
        <pc:spChg chg="add">
          <ac:chgData name="Simon Watson" userId="S::swats@borderscollege.ac.uk::3847673f-0888-427e-9479-1f8e1ab7988f" providerId="AD" clId="Web-{E01CCA30-A897-4352-8ECC-6AC0BEEFC186}" dt="2022-01-11T23:52:01.871" v="3064"/>
          <ac:spMkLst>
            <pc:docMk/>
            <pc:sldMk cId="18774846" sldId="267"/>
            <ac:spMk id="68" creationId="{D9F5512A-48E1-4C07-B75E-3CCC517B6804}"/>
          </ac:spMkLst>
        </pc:spChg>
        <pc:grpChg chg="add del">
          <ac:chgData name="Simon Watson" userId="S::swats@borderscollege.ac.uk::3847673f-0888-427e-9479-1f8e1ab7988f" providerId="AD" clId="Web-{E01CCA30-A897-4352-8ECC-6AC0BEEFC186}" dt="2022-01-11T23:52:01.871" v="3064"/>
          <ac:grpSpMkLst>
            <pc:docMk/>
            <pc:sldMk cId="18774846" sldId="267"/>
            <ac:grpSpMk id="15" creationId="{0924561D-756D-410B-973A-E68C2552C20C}"/>
          </ac:grpSpMkLst>
        </pc:grpChg>
        <pc:grpChg chg="add">
          <ac:chgData name="Simon Watson" userId="S::swats@borderscollege.ac.uk::3847673f-0888-427e-9479-1f8e1ab7988f" providerId="AD" clId="Web-{E01CCA30-A897-4352-8ECC-6AC0BEEFC186}" dt="2022-01-11T23:52:01.871" v="3064"/>
          <ac:grpSpMkLst>
            <pc:docMk/>
            <pc:sldMk cId="18774846" sldId="267"/>
            <ac:grpSpMk id="46" creationId="{0924561D-756D-410B-973A-E68C2552C20C}"/>
          </ac:grpSpMkLst>
        </pc:grpChg>
        <pc:picChg chg="add mod">
          <ac:chgData name="Simon Watson" userId="S::swats@borderscollege.ac.uk::3847673f-0888-427e-9479-1f8e1ab7988f" providerId="AD" clId="Web-{E01CCA30-A897-4352-8ECC-6AC0BEEFC186}" dt="2022-01-11T23:52:40.622" v="3068" actId="1076"/>
          <ac:picMkLst>
            <pc:docMk/>
            <pc:sldMk cId="18774846" sldId="267"/>
            <ac:picMk id="4" creationId="{066B62BC-0213-4BC6-AFBB-BE3F6D35CD2E}"/>
          </ac:picMkLst>
        </pc:picChg>
        <pc:picChg chg="add del mod">
          <ac:chgData name="Simon Watson" userId="S::swats@borderscollege.ac.uk::3847673f-0888-427e-9479-1f8e1ab7988f" providerId="AD" clId="Web-{E01CCA30-A897-4352-8ECC-6AC0BEEFC186}" dt="2022-01-11T22:19:59.667" v="388"/>
          <ac:picMkLst>
            <pc:docMk/>
            <pc:sldMk cId="18774846" sldId="267"/>
            <ac:picMk id="5" creationId="{2A8E23B4-E903-40B3-8DB1-02FD4C8C3ECE}"/>
          </ac:picMkLst>
        </pc:picChg>
        <pc:picChg chg="add mod">
          <ac:chgData name="Simon Watson" userId="S::swats@borderscollege.ac.uk::3847673f-0888-427e-9479-1f8e1ab7988f" providerId="AD" clId="Web-{E01CCA30-A897-4352-8ECC-6AC0BEEFC186}" dt="2022-01-11T23:52:43.075" v="3069" actId="1076"/>
          <ac:picMkLst>
            <pc:docMk/>
            <pc:sldMk cId="18774846" sldId="267"/>
            <ac:picMk id="6" creationId="{60D18784-8FE7-4A3C-9C75-85C466E71D76}"/>
          </ac:picMkLst>
        </pc:picChg>
      </pc:sldChg>
      <pc:sldChg chg="addSp delSp modSp new mod setBg">
        <pc:chgData name="Simon Watson" userId="S::swats@borderscollege.ac.uk::3847673f-0888-427e-9479-1f8e1ab7988f" providerId="AD" clId="Web-{E01CCA30-A897-4352-8ECC-6AC0BEEFC186}" dt="2022-01-11T23:48:04.334" v="3032" actId="1076"/>
        <pc:sldMkLst>
          <pc:docMk/>
          <pc:sldMk cId="1184915087" sldId="268"/>
        </pc:sldMkLst>
        <pc:spChg chg="mod">
          <ac:chgData name="Simon Watson" userId="S::swats@borderscollege.ac.uk::3847673f-0888-427e-9479-1f8e1ab7988f" providerId="AD" clId="Web-{E01CCA30-A897-4352-8ECC-6AC0BEEFC186}" dt="2022-01-11T23:47:58.334" v="3030"/>
          <ac:spMkLst>
            <pc:docMk/>
            <pc:sldMk cId="1184915087" sldId="268"/>
            <ac:spMk id="2" creationId="{07115672-A96D-4031-A539-0EB6E0EC3823}"/>
          </ac:spMkLst>
        </pc:spChg>
        <pc:spChg chg="del">
          <ac:chgData name="Simon Watson" userId="S::swats@borderscollege.ac.uk::3847673f-0888-427e-9479-1f8e1ab7988f" providerId="AD" clId="Web-{E01CCA30-A897-4352-8ECC-6AC0BEEFC186}" dt="2022-01-11T22:21:05.059" v="395"/>
          <ac:spMkLst>
            <pc:docMk/>
            <pc:sldMk cId="1184915087" sldId="268"/>
            <ac:spMk id="3" creationId="{77557BE8-9A94-41C0-9150-64FAA458DA89}"/>
          </ac:spMkLst>
        </pc:spChg>
        <pc:spChg chg="add">
          <ac:chgData name="Simon Watson" userId="S::swats@borderscollege.ac.uk::3847673f-0888-427e-9479-1f8e1ab7988f" providerId="AD" clId="Web-{E01CCA30-A897-4352-8ECC-6AC0BEEFC186}" dt="2022-01-11T23:47:58.334" v="3030"/>
          <ac:spMkLst>
            <pc:docMk/>
            <pc:sldMk cId="1184915087" sldId="268"/>
            <ac:spMk id="9" creationId="{826B4A43-2A34-4B22-882C-D7552FA9C7DB}"/>
          </ac:spMkLst>
        </pc:spChg>
        <pc:spChg chg="add">
          <ac:chgData name="Simon Watson" userId="S::swats@borderscollege.ac.uk::3847673f-0888-427e-9479-1f8e1ab7988f" providerId="AD" clId="Web-{E01CCA30-A897-4352-8ECC-6AC0BEEFC186}" dt="2022-01-11T23:47:58.334" v="3030"/>
          <ac:spMkLst>
            <pc:docMk/>
            <pc:sldMk cId="1184915087" sldId="268"/>
            <ac:spMk id="11" creationId="{A5271697-90F1-4A23-8EF2-0179F2EAFACB}"/>
          </ac:spMkLst>
        </pc:spChg>
        <pc:spChg chg="add">
          <ac:chgData name="Simon Watson" userId="S::swats@borderscollege.ac.uk::3847673f-0888-427e-9479-1f8e1ab7988f" providerId="AD" clId="Web-{E01CCA30-A897-4352-8ECC-6AC0BEEFC186}" dt="2022-01-11T23:47:58.334" v="3030"/>
          <ac:spMkLst>
            <pc:docMk/>
            <pc:sldMk cId="1184915087" sldId="268"/>
            <ac:spMk id="13" creationId="{D9F5512A-48E1-4C07-B75E-3CCC517B6804}"/>
          </ac:spMkLst>
        </pc:spChg>
        <pc:spChg chg="add">
          <ac:chgData name="Simon Watson" userId="S::swats@borderscollege.ac.uk::3847673f-0888-427e-9479-1f8e1ab7988f" providerId="AD" clId="Web-{E01CCA30-A897-4352-8ECC-6AC0BEEFC186}" dt="2022-01-11T23:47:58.334" v="3030"/>
          <ac:spMkLst>
            <pc:docMk/>
            <pc:sldMk cId="1184915087" sldId="268"/>
            <ac:spMk id="15" creationId="{B429BAE5-B200-4FC0-BBC1-8D7C57D1D9F4}"/>
          </ac:spMkLst>
        </pc:spChg>
        <pc:grpChg chg="add">
          <ac:chgData name="Simon Watson" userId="S::swats@borderscollege.ac.uk::3847673f-0888-427e-9479-1f8e1ab7988f" providerId="AD" clId="Web-{E01CCA30-A897-4352-8ECC-6AC0BEEFC186}" dt="2022-01-11T23:47:58.334" v="3030"/>
          <ac:grpSpMkLst>
            <pc:docMk/>
            <pc:sldMk cId="1184915087" sldId="268"/>
            <ac:grpSpMk id="17" creationId="{A9644633-5AE1-44D6-8F5F-6376DDA130CD}"/>
          </ac:grpSpMkLst>
        </pc:grpChg>
        <pc:picChg chg="add mod">
          <ac:chgData name="Simon Watson" userId="S::swats@borderscollege.ac.uk::3847673f-0888-427e-9479-1f8e1ab7988f" providerId="AD" clId="Web-{E01CCA30-A897-4352-8ECC-6AC0BEEFC186}" dt="2022-01-11T23:48:04.334" v="3032" actId="1076"/>
          <ac:picMkLst>
            <pc:docMk/>
            <pc:sldMk cId="1184915087" sldId="268"/>
            <ac:picMk id="4" creationId="{68857ED8-51B5-4A9C-BEFE-F01B351DFBCD}"/>
          </ac:picMkLst>
        </pc:picChg>
      </pc:sldChg>
      <pc:sldChg chg="addSp delSp modSp new mod setBg">
        <pc:chgData name="Simon Watson" userId="S::swats@borderscollege.ac.uk::3847673f-0888-427e-9479-1f8e1ab7988f" providerId="AD" clId="Web-{E01CCA30-A897-4352-8ECC-6AC0BEEFC186}" dt="2022-01-11T23:51:24.886" v="3055" actId="1076"/>
        <pc:sldMkLst>
          <pc:docMk/>
          <pc:sldMk cId="359046166" sldId="269"/>
        </pc:sldMkLst>
        <pc:spChg chg="mod">
          <ac:chgData name="Simon Watson" userId="S::swats@borderscollege.ac.uk::3847673f-0888-427e-9479-1f8e1ab7988f" providerId="AD" clId="Web-{E01CCA30-A897-4352-8ECC-6AC0BEEFC186}" dt="2022-01-11T23:51:12.385" v="3053"/>
          <ac:spMkLst>
            <pc:docMk/>
            <pc:sldMk cId="359046166" sldId="269"/>
            <ac:spMk id="2" creationId="{41A41C37-51A4-45E7-B427-9D076A973A1C}"/>
          </ac:spMkLst>
        </pc:spChg>
        <pc:spChg chg="del">
          <ac:chgData name="Simon Watson" userId="S::swats@borderscollege.ac.uk::3847673f-0888-427e-9479-1f8e1ab7988f" providerId="AD" clId="Web-{E01CCA30-A897-4352-8ECC-6AC0BEEFC186}" dt="2022-01-11T22:21:52.497" v="402"/>
          <ac:spMkLst>
            <pc:docMk/>
            <pc:sldMk cId="359046166" sldId="269"/>
            <ac:spMk id="3" creationId="{8589C573-01DA-4F36-BB75-6BFBC85BDBDA}"/>
          </ac:spMkLst>
        </pc:spChg>
        <pc:spChg chg="add del">
          <ac:chgData name="Simon Watson" userId="S::swats@borderscollege.ac.uk::3847673f-0888-427e-9479-1f8e1ab7988f" providerId="AD" clId="Web-{E01CCA30-A897-4352-8ECC-6AC0BEEFC186}" dt="2022-01-11T23:51:12.385" v="3053"/>
          <ac:spMkLst>
            <pc:docMk/>
            <pc:sldMk cId="359046166" sldId="269"/>
            <ac:spMk id="11" creationId="{7316481C-0A49-4796-812B-0D64F063B720}"/>
          </ac:spMkLst>
        </pc:spChg>
        <pc:spChg chg="add del">
          <ac:chgData name="Simon Watson" userId="S::swats@borderscollege.ac.uk::3847673f-0888-427e-9479-1f8e1ab7988f" providerId="AD" clId="Web-{E01CCA30-A897-4352-8ECC-6AC0BEEFC186}" dt="2022-01-11T23:51:12.385" v="3053"/>
          <ac:spMkLst>
            <pc:docMk/>
            <pc:sldMk cId="359046166" sldId="269"/>
            <ac:spMk id="13" creationId="{A5271697-90F1-4A23-8EF2-0179F2EAFACB}"/>
          </ac:spMkLst>
        </pc:spChg>
        <pc:spChg chg="add del">
          <ac:chgData name="Simon Watson" userId="S::swats@borderscollege.ac.uk::3847673f-0888-427e-9479-1f8e1ab7988f" providerId="AD" clId="Web-{E01CCA30-A897-4352-8ECC-6AC0BEEFC186}" dt="2022-01-11T23:51:12.385" v="3053"/>
          <ac:spMkLst>
            <pc:docMk/>
            <pc:sldMk cId="359046166" sldId="269"/>
            <ac:spMk id="37" creationId="{D9F5512A-48E1-4C07-B75E-3CCC517B6804}"/>
          </ac:spMkLst>
        </pc:spChg>
        <pc:spChg chg="add">
          <ac:chgData name="Simon Watson" userId="S::swats@borderscollege.ac.uk::3847673f-0888-427e-9479-1f8e1ab7988f" providerId="AD" clId="Web-{E01CCA30-A897-4352-8ECC-6AC0BEEFC186}" dt="2022-01-11T23:51:12.385" v="3053"/>
          <ac:spMkLst>
            <pc:docMk/>
            <pc:sldMk cId="359046166" sldId="269"/>
            <ac:spMk id="42" creationId="{826B4A43-2A34-4B22-882C-D7552FA9C7DB}"/>
          </ac:spMkLst>
        </pc:spChg>
        <pc:spChg chg="add">
          <ac:chgData name="Simon Watson" userId="S::swats@borderscollege.ac.uk::3847673f-0888-427e-9479-1f8e1ab7988f" providerId="AD" clId="Web-{E01CCA30-A897-4352-8ECC-6AC0BEEFC186}" dt="2022-01-11T23:51:12.385" v="3053"/>
          <ac:spMkLst>
            <pc:docMk/>
            <pc:sldMk cId="359046166" sldId="269"/>
            <ac:spMk id="44" creationId="{A5271697-90F1-4A23-8EF2-0179F2EAFACB}"/>
          </ac:spMkLst>
        </pc:spChg>
        <pc:spChg chg="add">
          <ac:chgData name="Simon Watson" userId="S::swats@borderscollege.ac.uk::3847673f-0888-427e-9479-1f8e1ab7988f" providerId="AD" clId="Web-{E01CCA30-A897-4352-8ECC-6AC0BEEFC186}" dt="2022-01-11T23:51:12.385" v="3053"/>
          <ac:spMkLst>
            <pc:docMk/>
            <pc:sldMk cId="359046166" sldId="269"/>
            <ac:spMk id="46" creationId="{D9F5512A-48E1-4C07-B75E-3CCC517B6804}"/>
          </ac:spMkLst>
        </pc:spChg>
        <pc:spChg chg="add">
          <ac:chgData name="Simon Watson" userId="S::swats@borderscollege.ac.uk::3847673f-0888-427e-9479-1f8e1ab7988f" providerId="AD" clId="Web-{E01CCA30-A897-4352-8ECC-6AC0BEEFC186}" dt="2022-01-11T23:51:12.385" v="3053"/>
          <ac:spMkLst>
            <pc:docMk/>
            <pc:sldMk cId="359046166" sldId="269"/>
            <ac:spMk id="48" creationId="{B429BAE5-B200-4FC0-BBC1-8D7C57D1D9F4}"/>
          </ac:spMkLst>
        </pc:spChg>
        <pc:grpChg chg="add del">
          <ac:chgData name="Simon Watson" userId="S::swats@borderscollege.ac.uk::3847673f-0888-427e-9479-1f8e1ab7988f" providerId="AD" clId="Web-{E01CCA30-A897-4352-8ECC-6AC0BEEFC186}" dt="2022-01-11T23:51:12.385" v="3053"/>
          <ac:grpSpMkLst>
            <pc:docMk/>
            <pc:sldMk cId="359046166" sldId="269"/>
            <ac:grpSpMk id="15" creationId="{0924561D-756D-410B-973A-E68C2552C20C}"/>
          </ac:grpSpMkLst>
        </pc:grpChg>
        <pc:grpChg chg="add">
          <ac:chgData name="Simon Watson" userId="S::swats@borderscollege.ac.uk::3847673f-0888-427e-9479-1f8e1ab7988f" providerId="AD" clId="Web-{E01CCA30-A897-4352-8ECC-6AC0BEEFC186}" dt="2022-01-11T23:51:12.385" v="3053"/>
          <ac:grpSpMkLst>
            <pc:docMk/>
            <pc:sldMk cId="359046166" sldId="269"/>
            <ac:grpSpMk id="50" creationId="{A9644633-5AE1-44D6-8F5F-6376DDA130CD}"/>
          </ac:grpSpMkLst>
        </pc:grpChg>
        <pc:picChg chg="add del mod">
          <ac:chgData name="Simon Watson" userId="S::swats@borderscollege.ac.uk::3847673f-0888-427e-9479-1f8e1ab7988f" providerId="AD" clId="Web-{E01CCA30-A897-4352-8ECC-6AC0BEEFC186}" dt="2022-01-11T22:22:38.124" v="407"/>
          <ac:picMkLst>
            <pc:docMk/>
            <pc:sldMk cId="359046166" sldId="269"/>
            <ac:picMk id="4" creationId="{E52CDAE9-E127-408B-9420-22D629055114}"/>
          </ac:picMkLst>
        </pc:picChg>
        <pc:picChg chg="add del mod">
          <ac:chgData name="Simon Watson" userId="S::swats@borderscollege.ac.uk::3847673f-0888-427e-9479-1f8e1ab7988f" providerId="AD" clId="Web-{E01CCA30-A897-4352-8ECC-6AC0BEEFC186}" dt="2022-01-11T23:50:22.587" v="3042"/>
          <ac:picMkLst>
            <pc:docMk/>
            <pc:sldMk cId="359046166" sldId="269"/>
            <ac:picMk id="5" creationId="{C007B486-305E-4BEE-9D45-8C64C899D098}"/>
          </ac:picMkLst>
        </pc:picChg>
        <pc:picChg chg="add mod">
          <ac:chgData name="Simon Watson" userId="S::swats@borderscollege.ac.uk::3847673f-0888-427e-9479-1f8e1ab7988f" providerId="AD" clId="Web-{E01CCA30-A897-4352-8ECC-6AC0BEEFC186}" dt="2022-01-11T23:51:24.886" v="3055" actId="1076"/>
          <ac:picMkLst>
            <pc:docMk/>
            <pc:sldMk cId="359046166" sldId="269"/>
            <ac:picMk id="6" creationId="{C162DF03-4BBD-4EB8-A37A-66AAEFF76D3D}"/>
          </ac:picMkLst>
        </pc:picChg>
      </pc:sldChg>
      <pc:sldChg chg="addSp delSp modSp new mod setBg">
        <pc:chgData name="Simon Watson" userId="S::swats@borderscollege.ac.uk::3847673f-0888-427e-9479-1f8e1ab7988f" providerId="AD" clId="Web-{E01CCA30-A897-4352-8ECC-6AC0BEEFC186}" dt="2022-01-11T23:50:42.791" v="3048" actId="1076"/>
        <pc:sldMkLst>
          <pc:docMk/>
          <pc:sldMk cId="2633457800" sldId="270"/>
        </pc:sldMkLst>
        <pc:spChg chg="mod">
          <ac:chgData name="Simon Watson" userId="S::swats@borderscollege.ac.uk::3847673f-0888-427e-9479-1f8e1ab7988f" providerId="AD" clId="Web-{E01CCA30-A897-4352-8ECC-6AC0BEEFC186}" dt="2022-01-11T23:50:36.588" v="3046"/>
          <ac:spMkLst>
            <pc:docMk/>
            <pc:sldMk cId="2633457800" sldId="270"/>
            <ac:spMk id="2" creationId="{20DE57B2-2B01-4049-952E-9EC4C086EEA2}"/>
          </ac:spMkLst>
        </pc:spChg>
        <pc:spChg chg="del">
          <ac:chgData name="Simon Watson" userId="S::swats@borderscollege.ac.uk::3847673f-0888-427e-9479-1f8e1ab7988f" providerId="AD" clId="Web-{E01CCA30-A897-4352-8ECC-6AC0BEEFC186}" dt="2022-01-11T22:25:43.206" v="476"/>
          <ac:spMkLst>
            <pc:docMk/>
            <pc:sldMk cId="2633457800" sldId="270"/>
            <ac:spMk id="3" creationId="{0CAA2313-30A7-472D-9855-0F695F4E2FC8}"/>
          </ac:spMkLst>
        </pc:spChg>
        <pc:spChg chg="add">
          <ac:chgData name="Simon Watson" userId="S::swats@borderscollege.ac.uk::3847673f-0888-427e-9479-1f8e1ab7988f" providerId="AD" clId="Web-{E01CCA30-A897-4352-8ECC-6AC0BEEFC186}" dt="2022-01-11T23:50:36.588" v="3046"/>
          <ac:spMkLst>
            <pc:docMk/>
            <pc:sldMk cId="2633457800" sldId="270"/>
            <ac:spMk id="9" creationId="{826B4A43-2A34-4B22-882C-D7552FA9C7DB}"/>
          </ac:spMkLst>
        </pc:spChg>
        <pc:spChg chg="add">
          <ac:chgData name="Simon Watson" userId="S::swats@borderscollege.ac.uk::3847673f-0888-427e-9479-1f8e1ab7988f" providerId="AD" clId="Web-{E01CCA30-A897-4352-8ECC-6AC0BEEFC186}" dt="2022-01-11T23:50:36.588" v="3046"/>
          <ac:spMkLst>
            <pc:docMk/>
            <pc:sldMk cId="2633457800" sldId="270"/>
            <ac:spMk id="11" creationId="{A5271697-90F1-4A23-8EF2-0179F2EAFACB}"/>
          </ac:spMkLst>
        </pc:spChg>
        <pc:spChg chg="add">
          <ac:chgData name="Simon Watson" userId="S::swats@borderscollege.ac.uk::3847673f-0888-427e-9479-1f8e1ab7988f" providerId="AD" clId="Web-{E01CCA30-A897-4352-8ECC-6AC0BEEFC186}" dt="2022-01-11T23:50:36.588" v="3046"/>
          <ac:spMkLst>
            <pc:docMk/>
            <pc:sldMk cId="2633457800" sldId="270"/>
            <ac:spMk id="13" creationId="{D9F5512A-48E1-4C07-B75E-3CCC517B6804}"/>
          </ac:spMkLst>
        </pc:spChg>
        <pc:spChg chg="add">
          <ac:chgData name="Simon Watson" userId="S::swats@borderscollege.ac.uk::3847673f-0888-427e-9479-1f8e1ab7988f" providerId="AD" clId="Web-{E01CCA30-A897-4352-8ECC-6AC0BEEFC186}" dt="2022-01-11T23:50:36.588" v="3046"/>
          <ac:spMkLst>
            <pc:docMk/>
            <pc:sldMk cId="2633457800" sldId="270"/>
            <ac:spMk id="15" creationId="{B429BAE5-B200-4FC0-BBC1-8D7C57D1D9F4}"/>
          </ac:spMkLst>
        </pc:spChg>
        <pc:grpChg chg="add">
          <ac:chgData name="Simon Watson" userId="S::swats@borderscollege.ac.uk::3847673f-0888-427e-9479-1f8e1ab7988f" providerId="AD" clId="Web-{E01CCA30-A897-4352-8ECC-6AC0BEEFC186}" dt="2022-01-11T23:50:36.588" v="3046"/>
          <ac:grpSpMkLst>
            <pc:docMk/>
            <pc:sldMk cId="2633457800" sldId="270"/>
            <ac:grpSpMk id="17" creationId="{A9644633-5AE1-44D6-8F5F-6376DDA130CD}"/>
          </ac:grpSpMkLst>
        </pc:grpChg>
        <pc:picChg chg="add mod">
          <ac:chgData name="Simon Watson" userId="S::swats@borderscollege.ac.uk::3847673f-0888-427e-9479-1f8e1ab7988f" providerId="AD" clId="Web-{E01CCA30-A897-4352-8ECC-6AC0BEEFC186}" dt="2022-01-11T23:50:42.791" v="3048" actId="1076"/>
          <ac:picMkLst>
            <pc:docMk/>
            <pc:sldMk cId="2633457800" sldId="270"/>
            <ac:picMk id="4" creationId="{29CB0C84-71F1-428A-ABE1-0ECAC0F7E190}"/>
          </ac:picMkLst>
        </pc:picChg>
      </pc:sldChg>
      <pc:sldChg chg="addSp delSp modSp new mod setBg">
        <pc:chgData name="Simon Watson" userId="S::swats@borderscollege.ac.uk::3847673f-0888-427e-9479-1f8e1ab7988f" providerId="AD" clId="Web-{E01CCA30-A897-4352-8ECC-6AC0BEEFC186}" dt="2022-01-11T23:51:29.808" v="3057" actId="1076"/>
        <pc:sldMkLst>
          <pc:docMk/>
          <pc:sldMk cId="2443311989" sldId="271"/>
        </pc:sldMkLst>
        <pc:spChg chg="mod">
          <ac:chgData name="Simon Watson" userId="S::swats@borderscollege.ac.uk::3847673f-0888-427e-9479-1f8e1ab7988f" providerId="AD" clId="Web-{E01CCA30-A897-4352-8ECC-6AC0BEEFC186}" dt="2022-01-11T23:50:55.776" v="3049"/>
          <ac:spMkLst>
            <pc:docMk/>
            <pc:sldMk cId="2443311989" sldId="271"/>
            <ac:spMk id="2" creationId="{EE0D05FF-EC1D-49D1-A004-E6421583F8CD}"/>
          </ac:spMkLst>
        </pc:spChg>
        <pc:spChg chg="del">
          <ac:chgData name="Simon Watson" userId="S::swats@borderscollege.ac.uk::3847673f-0888-427e-9479-1f8e1ab7988f" providerId="AD" clId="Web-{E01CCA30-A897-4352-8ECC-6AC0BEEFC186}" dt="2022-01-11T22:26:31.504" v="483"/>
          <ac:spMkLst>
            <pc:docMk/>
            <pc:sldMk cId="2443311989" sldId="271"/>
            <ac:spMk id="3" creationId="{C1F1F21F-F716-44FB-9E01-CAF3BE377683}"/>
          </ac:spMkLst>
        </pc:spChg>
        <pc:spChg chg="add">
          <ac:chgData name="Simon Watson" userId="S::swats@borderscollege.ac.uk::3847673f-0888-427e-9479-1f8e1ab7988f" providerId="AD" clId="Web-{E01CCA30-A897-4352-8ECC-6AC0BEEFC186}" dt="2022-01-11T23:50:55.776" v="3049"/>
          <ac:spMkLst>
            <pc:docMk/>
            <pc:sldMk cId="2443311989" sldId="271"/>
            <ac:spMk id="9" creationId="{826B4A43-2A34-4B22-882C-D7552FA9C7DB}"/>
          </ac:spMkLst>
        </pc:spChg>
        <pc:spChg chg="add">
          <ac:chgData name="Simon Watson" userId="S::swats@borderscollege.ac.uk::3847673f-0888-427e-9479-1f8e1ab7988f" providerId="AD" clId="Web-{E01CCA30-A897-4352-8ECC-6AC0BEEFC186}" dt="2022-01-11T23:50:55.776" v="3049"/>
          <ac:spMkLst>
            <pc:docMk/>
            <pc:sldMk cId="2443311989" sldId="271"/>
            <ac:spMk id="11" creationId="{A5271697-90F1-4A23-8EF2-0179F2EAFACB}"/>
          </ac:spMkLst>
        </pc:spChg>
        <pc:spChg chg="add">
          <ac:chgData name="Simon Watson" userId="S::swats@borderscollege.ac.uk::3847673f-0888-427e-9479-1f8e1ab7988f" providerId="AD" clId="Web-{E01CCA30-A897-4352-8ECC-6AC0BEEFC186}" dt="2022-01-11T23:50:55.776" v="3049"/>
          <ac:spMkLst>
            <pc:docMk/>
            <pc:sldMk cId="2443311989" sldId="271"/>
            <ac:spMk id="13" creationId="{D9F5512A-48E1-4C07-B75E-3CCC517B6804}"/>
          </ac:spMkLst>
        </pc:spChg>
        <pc:spChg chg="add">
          <ac:chgData name="Simon Watson" userId="S::swats@borderscollege.ac.uk::3847673f-0888-427e-9479-1f8e1ab7988f" providerId="AD" clId="Web-{E01CCA30-A897-4352-8ECC-6AC0BEEFC186}" dt="2022-01-11T23:50:55.776" v="3049"/>
          <ac:spMkLst>
            <pc:docMk/>
            <pc:sldMk cId="2443311989" sldId="271"/>
            <ac:spMk id="15" creationId="{B429BAE5-B200-4FC0-BBC1-8D7C57D1D9F4}"/>
          </ac:spMkLst>
        </pc:spChg>
        <pc:grpChg chg="add">
          <ac:chgData name="Simon Watson" userId="S::swats@borderscollege.ac.uk::3847673f-0888-427e-9479-1f8e1ab7988f" providerId="AD" clId="Web-{E01CCA30-A897-4352-8ECC-6AC0BEEFC186}" dt="2022-01-11T23:50:55.776" v="3049"/>
          <ac:grpSpMkLst>
            <pc:docMk/>
            <pc:sldMk cId="2443311989" sldId="271"/>
            <ac:grpSpMk id="17" creationId="{A9644633-5AE1-44D6-8F5F-6376DDA130CD}"/>
          </ac:grpSpMkLst>
        </pc:grpChg>
        <pc:picChg chg="add mod">
          <ac:chgData name="Simon Watson" userId="S::swats@borderscollege.ac.uk::3847673f-0888-427e-9479-1f8e1ab7988f" providerId="AD" clId="Web-{E01CCA30-A897-4352-8ECC-6AC0BEEFC186}" dt="2022-01-11T23:51:29.808" v="3057" actId="1076"/>
          <ac:picMkLst>
            <pc:docMk/>
            <pc:sldMk cId="2443311989" sldId="271"/>
            <ac:picMk id="4" creationId="{13A8AB58-5DFA-4A1C-B12F-963A428D53BF}"/>
          </ac:picMkLst>
        </pc:picChg>
      </pc:sldChg>
      <pc:sldChg chg="addSp delSp modSp new">
        <pc:chgData name="Simon Watson" userId="S::swats@borderscollege.ac.uk::3847673f-0888-427e-9479-1f8e1ab7988f" providerId="AD" clId="Web-{E01CCA30-A897-4352-8ECC-6AC0BEEFC186}" dt="2022-01-11T23:40:39.839" v="2968" actId="14100"/>
        <pc:sldMkLst>
          <pc:docMk/>
          <pc:sldMk cId="1249942956" sldId="272"/>
        </pc:sldMkLst>
        <pc:spChg chg="mod">
          <ac:chgData name="Simon Watson" userId="S::swats@borderscollege.ac.uk::3847673f-0888-427e-9479-1f8e1ab7988f" providerId="AD" clId="Web-{E01CCA30-A897-4352-8ECC-6AC0BEEFC186}" dt="2022-01-11T22:35:28.002" v="572" actId="20577"/>
          <ac:spMkLst>
            <pc:docMk/>
            <pc:sldMk cId="1249942956" sldId="272"/>
            <ac:spMk id="2" creationId="{397F1F63-2F3F-4E95-9722-2D431DC82416}"/>
          </ac:spMkLst>
        </pc:spChg>
        <pc:spChg chg="del mod">
          <ac:chgData name="Simon Watson" userId="S::swats@borderscollege.ac.uk::3847673f-0888-427e-9479-1f8e1ab7988f" providerId="AD" clId="Web-{E01CCA30-A897-4352-8ECC-6AC0BEEFC186}" dt="2022-01-11T22:28:28.789" v="519"/>
          <ac:spMkLst>
            <pc:docMk/>
            <pc:sldMk cId="1249942956" sldId="272"/>
            <ac:spMk id="3" creationId="{1AB9E1C8-B0F3-4FD8-9C01-BC485D97D181}"/>
          </ac:spMkLst>
        </pc:spChg>
        <pc:picChg chg="add del mod">
          <ac:chgData name="Simon Watson" userId="S::swats@borderscollege.ac.uk::3847673f-0888-427e-9479-1f8e1ab7988f" providerId="AD" clId="Web-{E01CCA30-A897-4352-8ECC-6AC0BEEFC186}" dt="2022-01-11T22:32:38.404" v="551"/>
          <ac:picMkLst>
            <pc:docMk/>
            <pc:sldMk cId="1249942956" sldId="272"/>
            <ac:picMk id="4" creationId="{193019DB-2EC4-45A1-A50E-84B3D380908F}"/>
          </ac:picMkLst>
        </pc:picChg>
        <pc:picChg chg="add mod">
          <ac:chgData name="Simon Watson" userId="S::swats@borderscollege.ac.uk::3847673f-0888-427e-9479-1f8e1ab7988f" providerId="AD" clId="Web-{E01CCA30-A897-4352-8ECC-6AC0BEEFC186}" dt="2022-01-11T23:40:39.839" v="2968" actId="14100"/>
          <ac:picMkLst>
            <pc:docMk/>
            <pc:sldMk cId="1249942956" sldId="272"/>
            <ac:picMk id="5" creationId="{E3ED9935-F657-4D1E-9DB9-ABA06D55F18C}"/>
          </ac:picMkLst>
        </pc:picChg>
      </pc:sldChg>
      <pc:sldChg chg="addSp delSp modSp new">
        <pc:chgData name="Simon Watson" userId="S::swats@borderscollege.ac.uk::3847673f-0888-427e-9479-1f8e1ab7988f" providerId="AD" clId="Web-{E01CCA30-A897-4352-8ECC-6AC0BEEFC186}" dt="2022-01-11T23:40:56.433" v="2976" actId="1076"/>
        <pc:sldMkLst>
          <pc:docMk/>
          <pc:sldMk cId="3048888255" sldId="273"/>
        </pc:sldMkLst>
        <pc:spChg chg="del mod">
          <ac:chgData name="Simon Watson" userId="S::swats@borderscollege.ac.uk::3847673f-0888-427e-9479-1f8e1ab7988f" providerId="AD" clId="Web-{E01CCA30-A897-4352-8ECC-6AC0BEEFC186}" dt="2022-01-11T22:29:26.587" v="539"/>
          <ac:spMkLst>
            <pc:docMk/>
            <pc:sldMk cId="3048888255" sldId="273"/>
            <ac:spMk id="2" creationId="{863972FE-25E6-4DA9-AFB3-EA341EFACB5E}"/>
          </ac:spMkLst>
        </pc:spChg>
        <pc:spChg chg="del">
          <ac:chgData name="Simon Watson" userId="S::swats@borderscollege.ac.uk::3847673f-0888-427e-9479-1f8e1ab7988f" providerId="AD" clId="Web-{E01CCA30-A897-4352-8ECC-6AC0BEEFC186}" dt="2022-01-11T22:29:31.712" v="541"/>
          <ac:spMkLst>
            <pc:docMk/>
            <pc:sldMk cId="3048888255" sldId="273"/>
            <ac:spMk id="3" creationId="{B6D8C8CD-C4E3-4D3D-8BF6-1B823D3AC301}"/>
          </ac:spMkLst>
        </pc:spChg>
        <pc:spChg chg="add del mod">
          <ac:chgData name="Simon Watson" userId="S::swats@borderscollege.ac.uk::3847673f-0888-427e-9479-1f8e1ab7988f" providerId="AD" clId="Web-{E01CCA30-A897-4352-8ECC-6AC0BEEFC186}" dt="2022-01-11T22:29:34.009" v="542"/>
          <ac:spMkLst>
            <pc:docMk/>
            <pc:sldMk cId="3048888255" sldId="273"/>
            <ac:spMk id="5" creationId="{5633264C-C1E0-48D1-8614-CAABCD095A7A}"/>
          </ac:spMkLst>
        </pc:spChg>
        <pc:spChg chg="add mod">
          <ac:chgData name="Simon Watson" userId="S::swats@borderscollege.ac.uk::3847673f-0888-427e-9479-1f8e1ab7988f" providerId="AD" clId="Web-{E01CCA30-A897-4352-8ECC-6AC0BEEFC186}" dt="2022-01-11T22:35:22.674" v="569" actId="20577"/>
          <ac:spMkLst>
            <pc:docMk/>
            <pc:sldMk cId="3048888255" sldId="273"/>
            <ac:spMk id="7" creationId="{95A90832-E055-448B-84A4-A8798CA47B0F}"/>
          </ac:spMkLst>
        </pc:spChg>
        <pc:picChg chg="add mod">
          <ac:chgData name="Simon Watson" userId="S::swats@borderscollege.ac.uk::3847673f-0888-427e-9479-1f8e1ab7988f" providerId="AD" clId="Web-{E01CCA30-A897-4352-8ECC-6AC0BEEFC186}" dt="2022-01-11T23:40:56.433" v="2976" actId="1076"/>
          <ac:picMkLst>
            <pc:docMk/>
            <pc:sldMk cId="3048888255" sldId="273"/>
            <ac:picMk id="8" creationId="{2847A8C9-36BF-41F6-855C-F0CB65B35260}"/>
          </ac:picMkLst>
        </pc:picChg>
      </pc:sldChg>
      <pc:sldChg chg="addSp delSp modSp new">
        <pc:chgData name="Simon Watson" userId="S::swats@borderscollege.ac.uk::3847673f-0888-427e-9479-1f8e1ab7988f" providerId="AD" clId="Web-{E01CCA30-A897-4352-8ECC-6AC0BEEFC186}" dt="2022-01-11T23:53:50.264" v="3078"/>
        <pc:sldMkLst>
          <pc:docMk/>
          <pc:sldMk cId="3349317873" sldId="274"/>
        </pc:sldMkLst>
        <pc:spChg chg="del">
          <ac:chgData name="Simon Watson" userId="S::swats@borderscollege.ac.uk::3847673f-0888-427e-9479-1f8e1ab7988f" providerId="AD" clId="Web-{E01CCA30-A897-4352-8ECC-6AC0BEEFC186}" dt="2022-01-11T22:29:47.416" v="545"/>
          <ac:spMkLst>
            <pc:docMk/>
            <pc:sldMk cId="3349317873" sldId="274"/>
            <ac:spMk id="2" creationId="{D773EE50-8ADA-44FE-B629-45DCBAE844BE}"/>
          </ac:spMkLst>
        </pc:spChg>
        <pc:spChg chg="del">
          <ac:chgData name="Simon Watson" userId="S::swats@borderscollege.ac.uk::3847673f-0888-427e-9479-1f8e1ab7988f" providerId="AD" clId="Web-{E01CCA30-A897-4352-8ECC-6AC0BEEFC186}" dt="2022-01-11T22:29:50.338" v="546"/>
          <ac:spMkLst>
            <pc:docMk/>
            <pc:sldMk cId="3349317873" sldId="274"/>
            <ac:spMk id="3" creationId="{FEE5F9DB-8018-4B9C-8A4C-77D224BAC48B}"/>
          </ac:spMkLst>
        </pc:spChg>
        <pc:spChg chg="add mod">
          <ac:chgData name="Simon Watson" userId="S::swats@borderscollege.ac.uk::3847673f-0888-427e-9479-1f8e1ab7988f" providerId="AD" clId="Web-{E01CCA30-A897-4352-8ECC-6AC0BEEFC186}" dt="2022-01-11T23:53:49.030" v="3077" actId="20577"/>
          <ac:spMkLst>
            <pc:docMk/>
            <pc:sldMk cId="3349317873" sldId="274"/>
            <ac:spMk id="5" creationId="{E596F819-6CE0-4891-AFA2-B188B79D438E}"/>
          </ac:spMkLst>
        </pc:spChg>
        <pc:spChg chg="add del mod">
          <ac:chgData name="Simon Watson" userId="S::swats@borderscollege.ac.uk::3847673f-0888-427e-9479-1f8e1ab7988f" providerId="AD" clId="Web-{E01CCA30-A897-4352-8ECC-6AC0BEEFC186}" dt="2022-01-11T23:53:50.264" v="3078"/>
          <ac:spMkLst>
            <pc:docMk/>
            <pc:sldMk cId="3349317873" sldId="274"/>
            <ac:spMk id="8" creationId="{7559A9D0-094B-4034-9199-CFE797BCF827}"/>
          </ac:spMkLst>
        </pc:spChg>
        <pc:picChg chg="add mod">
          <ac:chgData name="Simon Watson" userId="S::swats@borderscollege.ac.uk::3847673f-0888-427e-9479-1f8e1ab7988f" providerId="AD" clId="Web-{E01CCA30-A897-4352-8ECC-6AC0BEEFC186}" dt="2022-01-11T22:33:34.515" v="561" actId="1076"/>
          <ac:picMkLst>
            <pc:docMk/>
            <pc:sldMk cId="3349317873" sldId="274"/>
            <ac:picMk id="6" creationId="{B1CD1B6E-39A7-4846-AF4D-345DF19E92F4}"/>
          </ac:picMkLst>
        </pc:picChg>
        <pc:picChg chg="add del mod">
          <ac:chgData name="Simon Watson" userId="S::swats@borderscollege.ac.uk::3847673f-0888-427e-9479-1f8e1ab7988f" providerId="AD" clId="Web-{E01CCA30-A897-4352-8ECC-6AC0BEEFC186}" dt="2022-01-11T23:53:50.264" v="3078"/>
          <ac:picMkLst>
            <pc:docMk/>
            <pc:sldMk cId="3349317873" sldId="274"/>
            <ac:picMk id="7" creationId="{27FED591-3A5F-4B01-9B08-1C28878B3CBB}"/>
          </ac:picMkLst>
        </pc:picChg>
      </pc:sldChg>
      <pc:sldChg chg="addSp delSp modSp new">
        <pc:chgData name="Simon Watson" userId="S::swats@borderscollege.ac.uk::3847673f-0888-427e-9479-1f8e1ab7988f" providerId="AD" clId="Web-{E01CCA30-A897-4352-8ECC-6AC0BEEFC186}" dt="2022-01-11T22:46:18.972" v="927"/>
        <pc:sldMkLst>
          <pc:docMk/>
          <pc:sldMk cId="3239182006" sldId="275"/>
        </pc:sldMkLst>
        <pc:spChg chg="mod">
          <ac:chgData name="Simon Watson" userId="S::swats@borderscollege.ac.uk::3847673f-0888-427e-9479-1f8e1ab7988f" providerId="AD" clId="Web-{E01CCA30-A897-4352-8ECC-6AC0BEEFC186}" dt="2022-01-11T22:36:02.831" v="584" actId="20577"/>
          <ac:spMkLst>
            <pc:docMk/>
            <pc:sldMk cId="3239182006" sldId="275"/>
            <ac:spMk id="2" creationId="{7DA32570-8BDA-4433-ADA2-E788D1F067BF}"/>
          </ac:spMkLst>
        </pc:spChg>
        <pc:spChg chg="del">
          <ac:chgData name="Simon Watson" userId="S::swats@borderscollege.ac.uk::3847673f-0888-427e-9479-1f8e1ab7988f" providerId="AD" clId="Web-{E01CCA30-A897-4352-8ECC-6AC0BEEFC186}" dt="2022-01-11T22:36:08.784" v="585"/>
          <ac:spMkLst>
            <pc:docMk/>
            <pc:sldMk cId="3239182006" sldId="275"/>
            <ac:spMk id="3" creationId="{6E790F3E-83CF-41DB-8724-E83A7C54F264}"/>
          </ac:spMkLst>
        </pc:spChg>
        <pc:spChg chg="add del mod">
          <ac:chgData name="Simon Watson" userId="S::swats@borderscollege.ac.uk::3847673f-0888-427e-9479-1f8e1ab7988f" providerId="AD" clId="Web-{E01CCA30-A897-4352-8ECC-6AC0BEEFC186}" dt="2022-01-11T22:36:16.957" v="587"/>
          <ac:spMkLst>
            <pc:docMk/>
            <pc:sldMk cId="3239182006" sldId="275"/>
            <ac:spMk id="6" creationId="{00B3B551-8C17-4056-9D51-70920A88195D}"/>
          </ac:spMkLst>
        </pc:spChg>
        <pc:spChg chg="add mod">
          <ac:chgData name="Simon Watson" userId="S::swats@borderscollege.ac.uk::3847673f-0888-427e-9479-1f8e1ab7988f" providerId="AD" clId="Web-{E01CCA30-A897-4352-8ECC-6AC0BEEFC186}" dt="2022-01-11T22:43:10.436" v="882" actId="1076"/>
          <ac:spMkLst>
            <pc:docMk/>
            <pc:sldMk cId="3239182006" sldId="275"/>
            <ac:spMk id="8" creationId="{1C71FF43-56E7-43E2-B226-3D21745C1AC8}"/>
          </ac:spMkLst>
        </pc:spChg>
        <pc:spChg chg="add del mod">
          <ac:chgData name="Simon Watson" userId="S::swats@borderscollege.ac.uk::3847673f-0888-427e-9479-1f8e1ab7988f" providerId="AD" clId="Web-{E01CCA30-A897-4352-8ECC-6AC0BEEFC186}" dt="2022-01-11T22:46:18.972" v="927"/>
          <ac:spMkLst>
            <pc:docMk/>
            <pc:sldMk cId="3239182006" sldId="275"/>
            <ac:spMk id="12" creationId="{BAFBD074-A6C3-4F59-9027-E30C71DD6F87}"/>
          </ac:spMkLst>
        </pc:spChg>
        <pc:picChg chg="add del mod ord">
          <ac:chgData name="Simon Watson" userId="S::swats@borderscollege.ac.uk::3847673f-0888-427e-9479-1f8e1ab7988f" providerId="AD" clId="Web-{E01CCA30-A897-4352-8ECC-6AC0BEEFC186}" dt="2022-01-11T22:36:10.706" v="586"/>
          <ac:picMkLst>
            <pc:docMk/>
            <pc:sldMk cId="3239182006" sldId="275"/>
            <ac:picMk id="4" creationId="{A4603324-1676-4A7D-B1B9-F1B4F4E5956D}"/>
          </ac:picMkLst>
        </pc:picChg>
        <pc:picChg chg="add mod">
          <ac:chgData name="Simon Watson" userId="S::swats@borderscollege.ac.uk::3847673f-0888-427e-9479-1f8e1ab7988f" providerId="AD" clId="Web-{E01CCA30-A897-4352-8ECC-6AC0BEEFC186}" dt="2022-01-11T22:43:13.014" v="884" actId="1076"/>
          <ac:picMkLst>
            <pc:docMk/>
            <pc:sldMk cId="3239182006" sldId="275"/>
            <ac:picMk id="10" creationId="{357E2106-9C1C-4589-B34A-A9409C388E2E}"/>
          </ac:picMkLst>
        </pc:picChg>
        <pc:picChg chg="add del mod">
          <ac:chgData name="Simon Watson" userId="S::swats@borderscollege.ac.uk::3847673f-0888-427e-9479-1f8e1ab7988f" providerId="AD" clId="Web-{E01CCA30-A897-4352-8ECC-6AC0BEEFC186}" dt="2022-01-11T22:46:18.972" v="927"/>
          <ac:picMkLst>
            <pc:docMk/>
            <pc:sldMk cId="3239182006" sldId="275"/>
            <ac:picMk id="11" creationId="{3A3DA60B-92BF-44D4-A28A-5835D107E7DB}"/>
          </ac:picMkLst>
        </pc:picChg>
      </pc:sldChg>
      <pc:sldChg chg="addSp delSp modSp new">
        <pc:chgData name="Simon Watson" userId="S::swats@borderscollege.ac.uk::3847673f-0888-427e-9479-1f8e1ab7988f" providerId="AD" clId="Web-{E01CCA30-A897-4352-8ECC-6AC0BEEFC186}" dt="2022-01-11T22:47:36.005" v="1004" actId="1076"/>
        <pc:sldMkLst>
          <pc:docMk/>
          <pc:sldMk cId="1222328997" sldId="276"/>
        </pc:sldMkLst>
        <pc:spChg chg="mod">
          <ac:chgData name="Simon Watson" userId="S::swats@borderscollege.ac.uk::3847673f-0888-427e-9479-1f8e1ab7988f" providerId="AD" clId="Web-{E01CCA30-A897-4352-8ECC-6AC0BEEFC186}" dt="2022-01-11T22:45:25.189" v="916" actId="14100"/>
          <ac:spMkLst>
            <pc:docMk/>
            <pc:sldMk cId="1222328997" sldId="276"/>
            <ac:spMk id="2" creationId="{919CF22A-7F19-42B8-80A6-8C2DDF7FAF5F}"/>
          </ac:spMkLst>
        </pc:spChg>
        <pc:spChg chg="del">
          <ac:chgData name="Simon Watson" userId="S::swats@borderscollege.ac.uk::3847673f-0888-427e-9479-1f8e1ab7988f" providerId="AD" clId="Web-{E01CCA30-A897-4352-8ECC-6AC0BEEFC186}" dt="2022-01-11T22:42:31.935" v="871"/>
          <ac:spMkLst>
            <pc:docMk/>
            <pc:sldMk cId="1222328997" sldId="276"/>
            <ac:spMk id="3" creationId="{52746B32-698F-41F4-90E1-8356325D777F}"/>
          </ac:spMkLst>
        </pc:spChg>
        <pc:spChg chg="add mod">
          <ac:chgData name="Simon Watson" userId="S::swats@borderscollege.ac.uk::3847673f-0888-427e-9479-1f8e1ab7988f" providerId="AD" clId="Web-{E01CCA30-A897-4352-8ECC-6AC0BEEFC186}" dt="2022-01-11T22:47:31.036" v="1002" actId="1076"/>
          <ac:spMkLst>
            <pc:docMk/>
            <pc:sldMk cId="1222328997" sldId="276"/>
            <ac:spMk id="7" creationId="{66302D60-2AC1-46A9-BBDF-F490BACB166F}"/>
          </ac:spMkLst>
        </pc:spChg>
        <pc:picChg chg="add mod">
          <ac:chgData name="Simon Watson" userId="S::swats@borderscollege.ac.uk::3847673f-0888-427e-9479-1f8e1ab7988f" providerId="AD" clId="Web-{E01CCA30-A897-4352-8ECC-6AC0BEEFC186}" dt="2022-01-11T22:47:33.349" v="1003" actId="1076"/>
          <ac:picMkLst>
            <pc:docMk/>
            <pc:sldMk cId="1222328997" sldId="276"/>
            <ac:picMk id="4" creationId="{AAA8721F-A12A-4453-B5F1-DF2C158FDBED}"/>
          </ac:picMkLst>
        </pc:picChg>
        <pc:picChg chg="add mod">
          <ac:chgData name="Simon Watson" userId="S::swats@borderscollege.ac.uk::3847673f-0888-427e-9479-1f8e1ab7988f" providerId="AD" clId="Web-{E01CCA30-A897-4352-8ECC-6AC0BEEFC186}" dt="2022-01-11T22:47:36.005" v="1004" actId="1076"/>
          <ac:picMkLst>
            <pc:docMk/>
            <pc:sldMk cId="1222328997" sldId="276"/>
            <ac:picMk id="6" creationId="{2B789FAD-25BF-4312-868E-7B90859652E1}"/>
          </ac:picMkLst>
        </pc:picChg>
      </pc:sldChg>
      <pc:sldChg chg="addSp modSp new mod setBg">
        <pc:chgData name="Simon Watson" userId="S::swats@borderscollege.ac.uk::3847673f-0888-427e-9479-1f8e1ab7988f" providerId="AD" clId="Web-{E01CCA30-A897-4352-8ECC-6AC0BEEFC186}" dt="2022-01-11T23:08:34.692" v="1656" actId="20577"/>
        <pc:sldMkLst>
          <pc:docMk/>
          <pc:sldMk cId="1463687009" sldId="277"/>
        </pc:sldMkLst>
        <pc:spChg chg="mod">
          <ac:chgData name="Simon Watson" userId="S::swats@borderscollege.ac.uk::3847673f-0888-427e-9479-1f8e1ab7988f" providerId="AD" clId="Web-{E01CCA30-A897-4352-8ECC-6AC0BEEFC186}" dt="2022-01-11T23:08:34.692" v="1656" actId="20577"/>
          <ac:spMkLst>
            <pc:docMk/>
            <pc:sldMk cId="1463687009" sldId="277"/>
            <ac:spMk id="2" creationId="{5460FFEC-6634-450A-8667-14408B04A97A}"/>
          </ac:spMkLst>
        </pc:spChg>
        <pc:spChg chg="mod ord">
          <ac:chgData name="Simon Watson" userId="S::swats@borderscollege.ac.uk::3847673f-0888-427e-9479-1f8e1ab7988f" providerId="AD" clId="Web-{E01CCA30-A897-4352-8ECC-6AC0BEEFC186}" dt="2022-01-11T23:08:06.348" v="1644"/>
          <ac:spMkLst>
            <pc:docMk/>
            <pc:sldMk cId="1463687009" sldId="277"/>
            <ac:spMk id="3" creationId="{1C543DCC-F04F-47D5-A8EC-FE813726C9EF}"/>
          </ac:spMkLst>
        </pc:spChg>
        <pc:spChg chg="add mod">
          <ac:chgData name="Simon Watson" userId="S::swats@borderscollege.ac.uk::3847673f-0888-427e-9479-1f8e1ab7988f" providerId="AD" clId="Web-{E01CCA30-A897-4352-8ECC-6AC0BEEFC186}" dt="2022-01-11T23:08:06.348" v="1644"/>
          <ac:spMkLst>
            <pc:docMk/>
            <pc:sldMk cId="1463687009" sldId="277"/>
            <ac:spMk id="5" creationId="{3AA2C8D7-6D9B-4E43-9C77-15CC43C5CA02}"/>
          </ac:spMkLst>
        </pc:spChg>
        <pc:spChg chg="add">
          <ac:chgData name="Simon Watson" userId="S::swats@borderscollege.ac.uk::3847673f-0888-427e-9479-1f8e1ab7988f" providerId="AD" clId="Web-{E01CCA30-A897-4352-8ECC-6AC0BEEFC186}" dt="2022-01-11T23:08:06.348" v="1644"/>
          <ac:spMkLst>
            <pc:docMk/>
            <pc:sldMk cId="1463687009" sldId="277"/>
            <ac:spMk id="10" creationId="{23E547B5-89CF-4EC0-96DE-25771AED0799}"/>
          </ac:spMkLst>
        </pc:spChg>
        <pc:spChg chg="add">
          <ac:chgData name="Simon Watson" userId="S::swats@borderscollege.ac.uk::3847673f-0888-427e-9479-1f8e1ab7988f" providerId="AD" clId="Web-{E01CCA30-A897-4352-8ECC-6AC0BEEFC186}" dt="2022-01-11T23:08:06.348" v="1644"/>
          <ac:spMkLst>
            <pc:docMk/>
            <pc:sldMk cId="1463687009" sldId="277"/>
            <ac:spMk id="12" creationId="{3F0B8CEB-8279-4E5E-A0CE-1FC9F71736F2}"/>
          </ac:spMkLst>
        </pc:spChg>
        <pc:picChg chg="add mod">
          <ac:chgData name="Simon Watson" userId="S::swats@borderscollege.ac.uk::3847673f-0888-427e-9479-1f8e1ab7988f" providerId="AD" clId="Web-{E01CCA30-A897-4352-8ECC-6AC0BEEFC186}" dt="2022-01-11T23:08:06.348" v="1644"/>
          <ac:picMkLst>
            <pc:docMk/>
            <pc:sldMk cId="1463687009" sldId="277"/>
            <ac:picMk id="4" creationId="{8A6541E6-A782-48EC-A525-DDC6E3EF0C8D}"/>
          </ac:picMkLst>
        </pc:picChg>
      </pc:sldChg>
      <pc:sldChg chg="addSp modSp new mod setBg">
        <pc:chgData name="Simon Watson" userId="S::swats@borderscollege.ac.uk::3847673f-0888-427e-9479-1f8e1ab7988f" providerId="AD" clId="Web-{E01CCA30-A897-4352-8ECC-6AC0BEEFC186}" dt="2022-01-11T23:09:16.475" v="1661"/>
        <pc:sldMkLst>
          <pc:docMk/>
          <pc:sldMk cId="1108621645" sldId="278"/>
        </pc:sldMkLst>
        <pc:spChg chg="mod">
          <ac:chgData name="Simon Watson" userId="S::swats@borderscollege.ac.uk::3847673f-0888-427e-9479-1f8e1ab7988f" providerId="AD" clId="Web-{E01CCA30-A897-4352-8ECC-6AC0BEEFC186}" dt="2022-01-11T23:09:16.475" v="1661"/>
          <ac:spMkLst>
            <pc:docMk/>
            <pc:sldMk cId="1108621645" sldId="278"/>
            <ac:spMk id="2" creationId="{8D8C5337-62F9-4554-A36B-C5C835B2F41A}"/>
          </ac:spMkLst>
        </pc:spChg>
        <pc:spChg chg="mod">
          <ac:chgData name="Simon Watson" userId="S::swats@borderscollege.ac.uk::3847673f-0888-427e-9479-1f8e1ab7988f" providerId="AD" clId="Web-{E01CCA30-A897-4352-8ECC-6AC0BEEFC186}" dt="2022-01-11T23:09:16.475" v="1661"/>
          <ac:spMkLst>
            <pc:docMk/>
            <pc:sldMk cId="1108621645" sldId="278"/>
            <ac:spMk id="3" creationId="{06134EC6-232C-4642-896A-3C61C888BB0E}"/>
          </ac:spMkLst>
        </pc:spChg>
        <pc:spChg chg="add mod">
          <ac:chgData name="Simon Watson" userId="S::swats@borderscollege.ac.uk::3847673f-0888-427e-9479-1f8e1ab7988f" providerId="AD" clId="Web-{E01CCA30-A897-4352-8ECC-6AC0BEEFC186}" dt="2022-01-11T23:09:16.475" v="1661"/>
          <ac:spMkLst>
            <pc:docMk/>
            <pc:sldMk cId="1108621645" sldId="278"/>
            <ac:spMk id="5" creationId="{4B11C74A-12B5-4BB2-B38D-2DEADE9FD7DB}"/>
          </ac:spMkLst>
        </pc:spChg>
        <pc:spChg chg="add">
          <ac:chgData name="Simon Watson" userId="S::swats@borderscollege.ac.uk::3847673f-0888-427e-9479-1f8e1ab7988f" providerId="AD" clId="Web-{E01CCA30-A897-4352-8ECC-6AC0BEEFC186}" dt="2022-01-11T23:09:16.475" v="1661"/>
          <ac:spMkLst>
            <pc:docMk/>
            <pc:sldMk cId="1108621645" sldId="278"/>
            <ac:spMk id="10" creationId="{F13C74B1-5B17-4795-BED0-7140497B445A}"/>
          </ac:spMkLst>
        </pc:spChg>
        <pc:spChg chg="add">
          <ac:chgData name="Simon Watson" userId="S::swats@borderscollege.ac.uk::3847673f-0888-427e-9479-1f8e1ab7988f" providerId="AD" clId="Web-{E01CCA30-A897-4352-8ECC-6AC0BEEFC186}" dt="2022-01-11T23:09:16.475" v="1661"/>
          <ac:spMkLst>
            <pc:docMk/>
            <pc:sldMk cId="1108621645" sldId="278"/>
            <ac:spMk id="12" creationId="{D4974D33-8DC5-464E-8C6D-BE58F0669C17}"/>
          </ac:spMkLst>
        </pc:spChg>
        <pc:picChg chg="add mod">
          <ac:chgData name="Simon Watson" userId="S::swats@borderscollege.ac.uk::3847673f-0888-427e-9479-1f8e1ab7988f" providerId="AD" clId="Web-{E01CCA30-A897-4352-8ECC-6AC0BEEFC186}" dt="2022-01-11T23:09:16.475" v="1661"/>
          <ac:picMkLst>
            <pc:docMk/>
            <pc:sldMk cId="1108621645" sldId="278"/>
            <ac:picMk id="4" creationId="{BFF167E1-456B-4625-A256-93990818D1BC}"/>
          </ac:picMkLst>
        </pc:picChg>
      </pc:sldChg>
      <pc:sldChg chg="addSp delSp modSp new">
        <pc:chgData name="Simon Watson" userId="S::swats@borderscollege.ac.uk::3847673f-0888-427e-9479-1f8e1ab7988f" providerId="AD" clId="Web-{E01CCA30-A897-4352-8ECC-6AC0BEEFC186}" dt="2022-01-11T22:54:22.733" v="1011" actId="14100"/>
        <pc:sldMkLst>
          <pc:docMk/>
          <pc:sldMk cId="2583142451" sldId="279"/>
        </pc:sldMkLst>
        <pc:spChg chg="del">
          <ac:chgData name="Simon Watson" userId="S::swats@borderscollege.ac.uk::3847673f-0888-427e-9479-1f8e1ab7988f" providerId="AD" clId="Web-{E01CCA30-A897-4352-8ECC-6AC0BEEFC186}" dt="2022-01-11T22:53:57.436" v="1006"/>
          <ac:spMkLst>
            <pc:docMk/>
            <pc:sldMk cId="2583142451" sldId="279"/>
            <ac:spMk id="3" creationId="{F3F7FF7F-CEDD-498A-96A6-7ADA774E71DA}"/>
          </ac:spMkLst>
        </pc:spChg>
        <pc:picChg chg="add mod">
          <ac:chgData name="Simon Watson" userId="S::swats@borderscollege.ac.uk::3847673f-0888-427e-9479-1f8e1ab7988f" providerId="AD" clId="Web-{E01CCA30-A897-4352-8ECC-6AC0BEEFC186}" dt="2022-01-11T22:54:22.733" v="1011" actId="14100"/>
          <ac:picMkLst>
            <pc:docMk/>
            <pc:sldMk cId="2583142451" sldId="279"/>
            <ac:picMk id="4" creationId="{3F805A8D-3416-454C-966D-F17C5ED90D7D}"/>
          </ac:picMkLst>
        </pc:picChg>
      </pc:sldChg>
      <pc:sldChg chg="addSp modSp new mod setBg">
        <pc:chgData name="Simon Watson" userId="S::swats@borderscollege.ac.uk::3847673f-0888-427e-9479-1f8e1ab7988f" providerId="AD" clId="Web-{E01CCA30-A897-4352-8ECC-6AC0BEEFC186}" dt="2022-01-11T23:54:58.704" v="3082" actId="20577"/>
        <pc:sldMkLst>
          <pc:docMk/>
          <pc:sldMk cId="3635475854" sldId="280"/>
        </pc:sldMkLst>
        <pc:spChg chg="mod">
          <ac:chgData name="Simon Watson" userId="S::swats@borderscollege.ac.uk::3847673f-0888-427e-9479-1f8e1ab7988f" providerId="AD" clId="Web-{E01CCA30-A897-4352-8ECC-6AC0BEEFC186}" dt="2022-01-11T23:42:44.936" v="2981"/>
          <ac:spMkLst>
            <pc:docMk/>
            <pc:sldMk cId="3635475854" sldId="280"/>
            <ac:spMk id="2" creationId="{7EF292EC-8067-40F1-B9E7-8DC9B05B64C5}"/>
          </ac:spMkLst>
        </pc:spChg>
        <pc:spChg chg="mod ord">
          <ac:chgData name="Simon Watson" userId="S::swats@borderscollege.ac.uk::3847673f-0888-427e-9479-1f8e1ab7988f" providerId="AD" clId="Web-{E01CCA30-A897-4352-8ECC-6AC0BEEFC186}" dt="2022-01-11T23:54:58.704" v="3082" actId="20577"/>
          <ac:spMkLst>
            <pc:docMk/>
            <pc:sldMk cId="3635475854" sldId="280"/>
            <ac:spMk id="3" creationId="{23C42166-9C65-4D73-BC22-99CE434C67B6}"/>
          </ac:spMkLst>
        </pc:spChg>
        <pc:spChg chg="add mod">
          <ac:chgData name="Simon Watson" userId="S::swats@borderscollege.ac.uk::3847673f-0888-427e-9479-1f8e1ab7988f" providerId="AD" clId="Web-{E01CCA30-A897-4352-8ECC-6AC0BEEFC186}" dt="2022-01-11T23:42:44.936" v="2981"/>
          <ac:spMkLst>
            <pc:docMk/>
            <pc:sldMk cId="3635475854" sldId="280"/>
            <ac:spMk id="5" creationId="{A4F127D4-355C-4085-8006-104B09E80016}"/>
          </ac:spMkLst>
        </pc:spChg>
        <pc:spChg chg="add">
          <ac:chgData name="Simon Watson" userId="S::swats@borderscollege.ac.uk::3847673f-0888-427e-9479-1f8e1ab7988f" providerId="AD" clId="Web-{E01CCA30-A897-4352-8ECC-6AC0BEEFC186}" dt="2022-01-11T23:42:44.936" v="2981"/>
          <ac:spMkLst>
            <pc:docMk/>
            <pc:sldMk cId="3635475854" sldId="280"/>
            <ac:spMk id="10" creationId="{A6D37EE4-EA1B-46EE-A54B-5233C63C9695}"/>
          </ac:spMkLst>
        </pc:spChg>
        <pc:spChg chg="add">
          <ac:chgData name="Simon Watson" userId="S::swats@borderscollege.ac.uk::3847673f-0888-427e-9479-1f8e1ab7988f" providerId="AD" clId="Web-{E01CCA30-A897-4352-8ECC-6AC0BEEFC186}" dt="2022-01-11T23:42:44.936" v="2981"/>
          <ac:spMkLst>
            <pc:docMk/>
            <pc:sldMk cId="3635475854" sldId="280"/>
            <ac:spMk id="12" creationId="{927D5270-6648-4CC1-8F78-48BE299CAC25}"/>
          </ac:spMkLst>
        </pc:spChg>
        <pc:picChg chg="add mod">
          <ac:chgData name="Simon Watson" userId="S::swats@borderscollege.ac.uk::3847673f-0888-427e-9479-1f8e1ab7988f" providerId="AD" clId="Web-{E01CCA30-A897-4352-8ECC-6AC0BEEFC186}" dt="2022-01-11T23:42:44.936" v="2981"/>
          <ac:picMkLst>
            <pc:docMk/>
            <pc:sldMk cId="3635475854" sldId="280"/>
            <ac:picMk id="4" creationId="{698B1F63-2937-479C-A0C1-809DA6BE1615}"/>
          </ac:picMkLst>
        </pc:picChg>
      </pc:sldChg>
      <pc:sldChg chg="addSp modSp new mod setBg">
        <pc:chgData name="Simon Watson" userId="S::swats@borderscollege.ac.uk::3847673f-0888-427e-9479-1f8e1ab7988f" providerId="AD" clId="Web-{E01CCA30-A897-4352-8ECC-6AC0BEEFC186}" dt="2022-01-11T23:43:55.562" v="2985" actId="20577"/>
        <pc:sldMkLst>
          <pc:docMk/>
          <pc:sldMk cId="3885725442" sldId="281"/>
        </pc:sldMkLst>
        <pc:spChg chg="mod">
          <ac:chgData name="Simon Watson" userId="S::swats@borderscollege.ac.uk::3847673f-0888-427e-9479-1f8e1ab7988f" providerId="AD" clId="Web-{E01CCA30-A897-4352-8ECC-6AC0BEEFC186}" dt="2022-01-11T23:03:10.903" v="1609"/>
          <ac:spMkLst>
            <pc:docMk/>
            <pc:sldMk cId="3885725442" sldId="281"/>
            <ac:spMk id="2" creationId="{92B12A86-8DA2-4F41-9C05-C144548EF11D}"/>
          </ac:spMkLst>
        </pc:spChg>
        <pc:spChg chg="mod">
          <ac:chgData name="Simon Watson" userId="S::swats@borderscollege.ac.uk::3847673f-0888-427e-9479-1f8e1ab7988f" providerId="AD" clId="Web-{E01CCA30-A897-4352-8ECC-6AC0BEEFC186}" dt="2022-01-11T23:43:55.562" v="2985" actId="20577"/>
          <ac:spMkLst>
            <pc:docMk/>
            <pc:sldMk cId="3885725442" sldId="281"/>
            <ac:spMk id="3" creationId="{A90B53B6-8968-4964-A0C8-3C240F5BDB2A}"/>
          </ac:spMkLst>
        </pc:spChg>
        <pc:picChg chg="add mod">
          <ac:chgData name="Simon Watson" userId="S::swats@borderscollege.ac.uk::3847673f-0888-427e-9479-1f8e1ab7988f" providerId="AD" clId="Web-{E01CCA30-A897-4352-8ECC-6AC0BEEFC186}" dt="2022-01-11T23:03:10.903" v="1609"/>
          <ac:picMkLst>
            <pc:docMk/>
            <pc:sldMk cId="3885725442" sldId="281"/>
            <ac:picMk id="4" creationId="{3F36E9C2-66B4-4910-8CE0-54E3B04B62EB}"/>
          </ac:picMkLst>
        </pc:picChg>
        <pc:cxnChg chg="add">
          <ac:chgData name="Simon Watson" userId="S::swats@borderscollege.ac.uk::3847673f-0888-427e-9479-1f8e1ab7988f" providerId="AD" clId="Web-{E01CCA30-A897-4352-8ECC-6AC0BEEFC186}" dt="2022-01-11T23:03:10.903" v="1609"/>
          <ac:cxnSpMkLst>
            <pc:docMk/>
            <pc:sldMk cId="3885725442" sldId="281"/>
            <ac:cxnSpMk id="9" creationId="{A7F400EE-A8A5-48AF-B4D6-291B52C6F0B0}"/>
          </ac:cxnSpMkLst>
        </pc:cxnChg>
      </pc:sldChg>
      <pc:sldChg chg="addSp delSp modSp new mod setBg">
        <pc:chgData name="Simon Watson" userId="S::swats@borderscollege.ac.uk::3847673f-0888-427e-9479-1f8e1ab7988f" providerId="AD" clId="Web-{E01CCA30-A897-4352-8ECC-6AC0BEEFC186}" dt="2022-01-11T23:09:58.694" v="1686"/>
        <pc:sldMkLst>
          <pc:docMk/>
          <pc:sldMk cId="1404828154" sldId="282"/>
        </pc:sldMkLst>
        <pc:spChg chg="mod">
          <ac:chgData name="Simon Watson" userId="S::swats@borderscollege.ac.uk::3847673f-0888-427e-9479-1f8e1ab7988f" providerId="AD" clId="Web-{E01CCA30-A897-4352-8ECC-6AC0BEEFC186}" dt="2022-01-11T23:09:58.694" v="1686"/>
          <ac:spMkLst>
            <pc:docMk/>
            <pc:sldMk cId="1404828154" sldId="282"/>
            <ac:spMk id="2" creationId="{6C2B017C-3D0B-4E2A-BB40-BC2076199550}"/>
          </ac:spMkLst>
        </pc:spChg>
        <pc:spChg chg="del">
          <ac:chgData name="Simon Watson" userId="S::swats@borderscollege.ac.uk::3847673f-0888-427e-9479-1f8e1ab7988f" providerId="AD" clId="Web-{E01CCA30-A897-4352-8ECC-6AC0BEEFC186}" dt="2022-01-11T23:09:49.475" v="1683"/>
          <ac:spMkLst>
            <pc:docMk/>
            <pc:sldMk cId="1404828154" sldId="282"/>
            <ac:spMk id="3" creationId="{58EE12EA-CC52-4E0B-B985-27AD92419EC0}"/>
          </ac:spMkLst>
        </pc:spChg>
        <pc:spChg chg="add">
          <ac:chgData name="Simon Watson" userId="S::swats@borderscollege.ac.uk::3847673f-0888-427e-9479-1f8e1ab7988f" providerId="AD" clId="Web-{E01CCA30-A897-4352-8ECC-6AC0BEEFC186}" dt="2022-01-11T23:09:58.694" v="1686"/>
          <ac:spMkLst>
            <pc:docMk/>
            <pc:sldMk cId="1404828154" sldId="282"/>
            <ac:spMk id="8" creationId="{9B7AD9F6-8CE7-4299-8FC6-328F4DCD3FF9}"/>
          </ac:spMkLst>
        </pc:spChg>
        <pc:spChg chg="add">
          <ac:chgData name="Simon Watson" userId="S::swats@borderscollege.ac.uk::3847673f-0888-427e-9479-1f8e1ab7988f" providerId="AD" clId="Web-{E01CCA30-A897-4352-8ECC-6AC0BEEFC186}" dt="2022-01-11T23:09:58.694" v="1686"/>
          <ac:spMkLst>
            <pc:docMk/>
            <pc:sldMk cId="1404828154" sldId="282"/>
            <ac:spMk id="10" creationId="{F49775AF-8896-43EE-92C6-83497D6DC56F}"/>
          </ac:spMkLst>
        </pc:spChg>
        <pc:picChg chg="add">
          <ac:chgData name="Simon Watson" userId="S::swats@borderscollege.ac.uk::3847673f-0888-427e-9479-1f8e1ab7988f" providerId="AD" clId="Web-{E01CCA30-A897-4352-8ECC-6AC0BEEFC186}" dt="2022-01-11T23:09:58.694" v="1686"/>
          <ac:picMkLst>
            <pc:docMk/>
            <pc:sldMk cId="1404828154" sldId="282"/>
            <ac:picMk id="4" creationId="{60381A2E-BEA1-41D8-BB45-726BC09978E2}"/>
          </ac:picMkLst>
        </pc:picChg>
      </pc:sldChg>
      <pc:sldChg chg="addSp modSp new">
        <pc:chgData name="Simon Watson" userId="S::swats@borderscollege.ac.uk::3847673f-0888-427e-9479-1f8e1ab7988f" providerId="AD" clId="Web-{E01CCA30-A897-4352-8ECC-6AC0BEEFC186}" dt="2022-01-12T00:10:12.617" v="3736" actId="20577"/>
        <pc:sldMkLst>
          <pc:docMk/>
          <pc:sldMk cId="3762160414" sldId="283"/>
        </pc:sldMkLst>
        <pc:spChg chg="mod">
          <ac:chgData name="Simon Watson" userId="S::swats@borderscollege.ac.uk::3847673f-0888-427e-9479-1f8e1ab7988f" providerId="AD" clId="Web-{E01CCA30-A897-4352-8ECC-6AC0BEEFC186}" dt="2022-01-12T00:02:28.621" v="3567" actId="20577"/>
          <ac:spMkLst>
            <pc:docMk/>
            <pc:sldMk cId="3762160414" sldId="283"/>
            <ac:spMk id="2" creationId="{32D396A9-DDB6-4DDE-B311-740ACA588B1D}"/>
          </ac:spMkLst>
        </pc:spChg>
        <pc:spChg chg="mod">
          <ac:chgData name="Simon Watson" userId="S::swats@borderscollege.ac.uk::3847673f-0888-427e-9479-1f8e1ab7988f" providerId="AD" clId="Web-{E01CCA30-A897-4352-8ECC-6AC0BEEFC186}" dt="2022-01-12T00:10:12.617" v="3736" actId="20577"/>
          <ac:spMkLst>
            <pc:docMk/>
            <pc:sldMk cId="3762160414" sldId="283"/>
            <ac:spMk id="3" creationId="{7A228D45-5D43-48C2-8875-A357A22116CA}"/>
          </ac:spMkLst>
        </pc:spChg>
        <pc:spChg chg="add mod">
          <ac:chgData name="Simon Watson" userId="S::swats@borderscollege.ac.uk::3847673f-0888-427e-9479-1f8e1ab7988f" providerId="AD" clId="Web-{E01CCA30-A897-4352-8ECC-6AC0BEEFC186}" dt="2022-01-11T23:57:40.833" v="3220" actId="1076"/>
          <ac:spMkLst>
            <pc:docMk/>
            <pc:sldMk cId="3762160414" sldId="283"/>
            <ac:spMk id="5" creationId="{C27AED2B-175A-46A8-A529-9411B77FDC86}"/>
          </ac:spMkLst>
        </pc:spChg>
        <pc:picChg chg="add mod">
          <ac:chgData name="Simon Watson" userId="S::swats@borderscollege.ac.uk::3847673f-0888-427e-9479-1f8e1ab7988f" providerId="AD" clId="Web-{E01CCA30-A897-4352-8ECC-6AC0BEEFC186}" dt="2022-01-11T23:57:47.317" v="3224" actId="1076"/>
          <ac:picMkLst>
            <pc:docMk/>
            <pc:sldMk cId="3762160414" sldId="283"/>
            <ac:picMk id="4" creationId="{8A260BD5-751E-4392-B6C7-A39B49D39A75}"/>
          </ac:picMkLst>
        </pc:picChg>
      </pc:sldChg>
      <pc:sldChg chg="delSp modSp new">
        <pc:chgData name="Simon Watson" userId="S::swats@borderscollege.ac.uk::3847673f-0888-427e-9479-1f8e1ab7988f" providerId="AD" clId="Web-{E01CCA30-A897-4352-8ECC-6AC0BEEFC186}" dt="2022-01-12T00:10:33.133" v="3755" actId="1076"/>
        <pc:sldMkLst>
          <pc:docMk/>
          <pc:sldMk cId="4074127597" sldId="284"/>
        </pc:sldMkLst>
        <pc:spChg chg="mod">
          <ac:chgData name="Simon Watson" userId="S::swats@borderscollege.ac.uk::3847673f-0888-427e-9479-1f8e1ab7988f" providerId="AD" clId="Web-{E01CCA30-A897-4352-8ECC-6AC0BEEFC186}" dt="2022-01-12T00:10:33.133" v="3755" actId="1076"/>
          <ac:spMkLst>
            <pc:docMk/>
            <pc:sldMk cId="4074127597" sldId="284"/>
            <ac:spMk id="2" creationId="{CBBB4092-89EF-4495-A297-F501C311AEB5}"/>
          </ac:spMkLst>
        </pc:spChg>
        <pc:spChg chg="del">
          <ac:chgData name="Simon Watson" userId="S::swats@borderscollege.ac.uk::3847673f-0888-427e-9479-1f8e1ab7988f" providerId="AD" clId="Web-{E01CCA30-A897-4352-8ECC-6AC0BEEFC186}" dt="2022-01-12T00:10:27.320" v="3754"/>
          <ac:spMkLst>
            <pc:docMk/>
            <pc:sldMk cId="4074127597" sldId="284"/>
            <ac:spMk id="3" creationId="{021881B8-83F4-416C-A9C1-DB2B4BF44886}"/>
          </ac:spMkLst>
        </pc:spChg>
      </pc:sldChg>
    </pc:docChg>
  </pc:docChgLst>
  <pc:docChgLst>
    <pc:chgData name="Simon Watson" userId="S::swats@borderscollege.ac.uk::3847673f-0888-427e-9479-1f8e1ab7988f" providerId="AD" clId="Web-{8F7E4DD6-92FC-2657-9618-25204DBA10AB}"/>
    <pc:docChg chg="addSld modSld modMainMaster">
      <pc:chgData name="Simon Watson" userId="S::swats@borderscollege.ac.uk::3847673f-0888-427e-9479-1f8e1ab7988f" providerId="AD" clId="Web-{8F7E4DD6-92FC-2657-9618-25204DBA10AB}" dt="2022-01-12T09:18:56.876" v="633"/>
      <pc:docMkLst>
        <pc:docMk/>
      </pc:docMkLst>
      <pc:sldChg chg="addSp modSp mod modTransition setBg addAnim setClrOvrMap">
        <pc:chgData name="Simon Watson" userId="S::swats@borderscollege.ac.uk::3847673f-0888-427e-9479-1f8e1ab7988f" providerId="AD" clId="Web-{8F7E4DD6-92FC-2657-9618-25204DBA10AB}" dt="2022-01-12T09:18:56.876" v="633"/>
        <pc:sldMkLst>
          <pc:docMk/>
          <pc:sldMk cId="109857222" sldId="256"/>
        </pc:sldMkLst>
        <pc:spChg chg="mod">
          <ac:chgData name="Simon Watson" userId="S::swats@borderscollege.ac.uk::3847673f-0888-427e-9479-1f8e1ab7988f" providerId="AD" clId="Web-{8F7E4DD6-92FC-2657-9618-25204DBA10AB}" dt="2022-01-12T08:47:28.685" v="628"/>
          <ac:spMkLst>
            <pc:docMk/>
            <pc:sldMk cId="109857222" sldId="256"/>
            <ac:spMk id="2" creationId="{00000000-0000-0000-0000-000000000000}"/>
          </ac:spMkLst>
        </pc:spChg>
        <pc:spChg chg="mod">
          <ac:chgData name="Simon Watson" userId="S::swats@borderscollege.ac.uk::3847673f-0888-427e-9479-1f8e1ab7988f" providerId="AD" clId="Web-{8F7E4DD6-92FC-2657-9618-25204DBA10AB}" dt="2022-01-12T08:47:28.685" v="628"/>
          <ac:spMkLst>
            <pc:docMk/>
            <pc:sldMk cId="109857222" sldId="256"/>
            <ac:spMk id="3" creationId="{00000000-0000-0000-0000-000000000000}"/>
          </ac:spMkLst>
        </pc:spChg>
        <pc:spChg chg="add mod">
          <ac:chgData name="Simon Watson" userId="S::swats@borderscollege.ac.uk::3847673f-0888-427e-9479-1f8e1ab7988f" providerId="AD" clId="Web-{8F7E4DD6-92FC-2657-9618-25204DBA10AB}" dt="2022-01-12T08:47:28.685" v="628"/>
          <ac:spMkLst>
            <pc:docMk/>
            <pc:sldMk cId="109857222" sldId="256"/>
            <ac:spMk id="5" creationId="{033DD591-1B34-4E30-B26A-D99A4499D60E}"/>
          </ac:spMkLst>
        </pc:spChg>
        <pc:spChg chg="add">
          <ac:chgData name="Simon Watson" userId="S::swats@borderscollege.ac.uk::3847673f-0888-427e-9479-1f8e1ab7988f" providerId="AD" clId="Web-{8F7E4DD6-92FC-2657-9618-25204DBA10AB}" dt="2022-01-12T08:47:28.685" v="628"/>
          <ac:spMkLst>
            <pc:docMk/>
            <pc:sldMk cId="109857222" sldId="256"/>
            <ac:spMk id="10" creationId="{71B2258F-86CA-4D4D-8270-BC05FCDEBFB3}"/>
          </ac:spMkLst>
        </pc:spChg>
        <pc:picChg chg="add mod ord">
          <ac:chgData name="Simon Watson" userId="S::swats@borderscollege.ac.uk::3847673f-0888-427e-9479-1f8e1ab7988f" providerId="AD" clId="Web-{8F7E4DD6-92FC-2657-9618-25204DBA10AB}" dt="2022-01-12T08:47:28.685" v="628"/>
          <ac:picMkLst>
            <pc:docMk/>
            <pc:sldMk cId="109857222" sldId="256"/>
            <ac:picMk id="4" creationId="{F72EADB4-D97C-4841-AE72-CE67E769429A}"/>
          </ac:picMkLst>
        </pc:picChg>
      </pc:sldChg>
      <pc:sldChg chg="modSp modTransition">
        <pc:chgData name="Simon Watson" userId="S::swats@borderscollege.ac.uk::3847673f-0888-427e-9479-1f8e1ab7988f" providerId="AD" clId="Web-{8F7E4DD6-92FC-2657-9618-25204DBA10AB}" dt="2022-01-12T09:18:56.876" v="633"/>
        <pc:sldMkLst>
          <pc:docMk/>
          <pc:sldMk cId="1960142638" sldId="257"/>
        </pc:sldMkLst>
        <pc:spChg chg="mod">
          <ac:chgData name="Simon Watson" userId="S::swats@borderscollege.ac.uk::3847673f-0888-427e-9479-1f8e1ab7988f" providerId="AD" clId="Web-{8F7E4DD6-92FC-2657-9618-25204DBA10AB}" dt="2022-01-12T08:40:10.300" v="547" actId="20577"/>
          <ac:spMkLst>
            <pc:docMk/>
            <pc:sldMk cId="1960142638" sldId="257"/>
            <ac:spMk id="7" creationId="{9F863B9D-41A5-4529-98AF-9FD817CE8C5C}"/>
          </ac:spMkLst>
        </pc:spChg>
      </pc:sldChg>
      <pc:sldChg chg="addSp delSp modSp modTransition">
        <pc:chgData name="Simon Watson" userId="S::swats@borderscollege.ac.uk::3847673f-0888-427e-9479-1f8e1ab7988f" providerId="AD" clId="Web-{8F7E4DD6-92FC-2657-9618-25204DBA10AB}" dt="2022-01-12T09:18:56.876" v="633"/>
        <pc:sldMkLst>
          <pc:docMk/>
          <pc:sldMk cId="4283013719" sldId="258"/>
        </pc:sldMkLst>
        <pc:spChg chg="add del">
          <ac:chgData name="Simon Watson" userId="S::swats@borderscollege.ac.uk::3847673f-0888-427e-9479-1f8e1ab7988f" providerId="AD" clId="Web-{8F7E4DD6-92FC-2657-9618-25204DBA10AB}" dt="2022-01-12T08:45:46.277" v="616"/>
          <ac:spMkLst>
            <pc:docMk/>
            <pc:sldMk cId="4283013719" sldId="258"/>
            <ac:spMk id="3" creationId="{26F3C0CF-3BEE-4E34-B473-6B76DF436C4F}"/>
          </ac:spMkLst>
        </pc:spChg>
        <pc:spChg chg="mod">
          <ac:chgData name="Simon Watson" userId="S::swats@borderscollege.ac.uk::3847673f-0888-427e-9479-1f8e1ab7988f" providerId="AD" clId="Web-{8F7E4DD6-92FC-2657-9618-25204DBA10AB}" dt="2022-01-12T08:46:49.309" v="623" actId="20577"/>
          <ac:spMkLst>
            <pc:docMk/>
            <pc:sldMk cId="4283013719" sldId="258"/>
            <ac:spMk id="7" creationId="{6B078C04-48B1-4D30-814C-C00820B81C74}"/>
          </ac:spMkLst>
        </pc:spChg>
      </pc:sldChg>
      <pc:sldChg chg="modTransition">
        <pc:chgData name="Simon Watson" userId="S::swats@borderscollege.ac.uk::3847673f-0888-427e-9479-1f8e1ab7988f" providerId="AD" clId="Web-{8F7E4DD6-92FC-2657-9618-25204DBA10AB}" dt="2022-01-12T09:18:56.876" v="633"/>
        <pc:sldMkLst>
          <pc:docMk/>
          <pc:sldMk cId="3634898849" sldId="259"/>
        </pc:sldMkLst>
      </pc:sldChg>
      <pc:sldChg chg="modTransition">
        <pc:chgData name="Simon Watson" userId="S::swats@borderscollege.ac.uk::3847673f-0888-427e-9479-1f8e1ab7988f" providerId="AD" clId="Web-{8F7E4DD6-92FC-2657-9618-25204DBA10AB}" dt="2022-01-12T09:18:56.876" v="633"/>
        <pc:sldMkLst>
          <pc:docMk/>
          <pc:sldMk cId="2201666407" sldId="260"/>
        </pc:sldMkLst>
      </pc:sldChg>
      <pc:sldChg chg="modTransition">
        <pc:chgData name="Simon Watson" userId="S::swats@borderscollege.ac.uk::3847673f-0888-427e-9479-1f8e1ab7988f" providerId="AD" clId="Web-{8F7E4DD6-92FC-2657-9618-25204DBA10AB}" dt="2022-01-12T09:18:56.876" v="633"/>
        <pc:sldMkLst>
          <pc:docMk/>
          <pc:sldMk cId="2037094803" sldId="261"/>
        </pc:sldMkLst>
      </pc:sldChg>
      <pc:sldChg chg="modTransition">
        <pc:chgData name="Simon Watson" userId="S::swats@borderscollege.ac.uk::3847673f-0888-427e-9479-1f8e1ab7988f" providerId="AD" clId="Web-{8F7E4DD6-92FC-2657-9618-25204DBA10AB}" dt="2022-01-12T09:18:56.876" v="633"/>
        <pc:sldMkLst>
          <pc:docMk/>
          <pc:sldMk cId="1670101457" sldId="262"/>
        </pc:sldMkLst>
      </pc:sldChg>
      <pc:sldChg chg="modTransition">
        <pc:chgData name="Simon Watson" userId="S::swats@borderscollege.ac.uk::3847673f-0888-427e-9479-1f8e1ab7988f" providerId="AD" clId="Web-{8F7E4DD6-92FC-2657-9618-25204DBA10AB}" dt="2022-01-12T09:18:56.876" v="633"/>
        <pc:sldMkLst>
          <pc:docMk/>
          <pc:sldMk cId="2836094340" sldId="263"/>
        </pc:sldMkLst>
      </pc:sldChg>
      <pc:sldChg chg="modTransition">
        <pc:chgData name="Simon Watson" userId="S::swats@borderscollege.ac.uk::3847673f-0888-427e-9479-1f8e1ab7988f" providerId="AD" clId="Web-{8F7E4DD6-92FC-2657-9618-25204DBA10AB}" dt="2022-01-12T09:18:56.876" v="633"/>
        <pc:sldMkLst>
          <pc:docMk/>
          <pc:sldMk cId="2843428291" sldId="264"/>
        </pc:sldMkLst>
      </pc:sldChg>
      <pc:sldChg chg="modTransition">
        <pc:chgData name="Simon Watson" userId="S::swats@borderscollege.ac.uk::3847673f-0888-427e-9479-1f8e1ab7988f" providerId="AD" clId="Web-{8F7E4DD6-92FC-2657-9618-25204DBA10AB}" dt="2022-01-12T09:18:56.876" v="633"/>
        <pc:sldMkLst>
          <pc:docMk/>
          <pc:sldMk cId="2179740866" sldId="265"/>
        </pc:sldMkLst>
      </pc:sldChg>
      <pc:sldChg chg="modTransition">
        <pc:chgData name="Simon Watson" userId="S::swats@borderscollege.ac.uk::3847673f-0888-427e-9479-1f8e1ab7988f" providerId="AD" clId="Web-{8F7E4DD6-92FC-2657-9618-25204DBA10AB}" dt="2022-01-12T09:18:56.876" v="633"/>
        <pc:sldMkLst>
          <pc:docMk/>
          <pc:sldMk cId="3833897895" sldId="266"/>
        </pc:sldMkLst>
      </pc:sldChg>
      <pc:sldChg chg="modTransition">
        <pc:chgData name="Simon Watson" userId="S::swats@borderscollege.ac.uk::3847673f-0888-427e-9479-1f8e1ab7988f" providerId="AD" clId="Web-{8F7E4DD6-92FC-2657-9618-25204DBA10AB}" dt="2022-01-12T09:18:56.876" v="633"/>
        <pc:sldMkLst>
          <pc:docMk/>
          <pc:sldMk cId="18774846" sldId="267"/>
        </pc:sldMkLst>
      </pc:sldChg>
      <pc:sldChg chg="modTransition">
        <pc:chgData name="Simon Watson" userId="S::swats@borderscollege.ac.uk::3847673f-0888-427e-9479-1f8e1ab7988f" providerId="AD" clId="Web-{8F7E4DD6-92FC-2657-9618-25204DBA10AB}" dt="2022-01-12T09:18:56.876" v="633"/>
        <pc:sldMkLst>
          <pc:docMk/>
          <pc:sldMk cId="1184915087" sldId="268"/>
        </pc:sldMkLst>
      </pc:sldChg>
      <pc:sldChg chg="modTransition">
        <pc:chgData name="Simon Watson" userId="S::swats@borderscollege.ac.uk::3847673f-0888-427e-9479-1f8e1ab7988f" providerId="AD" clId="Web-{8F7E4DD6-92FC-2657-9618-25204DBA10AB}" dt="2022-01-12T09:18:56.876" v="633"/>
        <pc:sldMkLst>
          <pc:docMk/>
          <pc:sldMk cId="359046166" sldId="269"/>
        </pc:sldMkLst>
      </pc:sldChg>
      <pc:sldChg chg="modTransition">
        <pc:chgData name="Simon Watson" userId="S::swats@borderscollege.ac.uk::3847673f-0888-427e-9479-1f8e1ab7988f" providerId="AD" clId="Web-{8F7E4DD6-92FC-2657-9618-25204DBA10AB}" dt="2022-01-12T09:18:56.876" v="633"/>
        <pc:sldMkLst>
          <pc:docMk/>
          <pc:sldMk cId="2633457800" sldId="270"/>
        </pc:sldMkLst>
      </pc:sldChg>
      <pc:sldChg chg="modTransition">
        <pc:chgData name="Simon Watson" userId="S::swats@borderscollege.ac.uk::3847673f-0888-427e-9479-1f8e1ab7988f" providerId="AD" clId="Web-{8F7E4DD6-92FC-2657-9618-25204DBA10AB}" dt="2022-01-12T09:18:56.876" v="633"/>
        <pc:sldMkLst>
          <pc:docMk/>
          <pc:sldMk cId="2443311989" sldId="271"/>
        </pc:sldMkLst>
      </pc:sldChg>
      <pc:sldChg chg="modTransition">
        <pc:chgData name="Simon Watson" userId="S::swats@borderscollege.ac.uk::3847673f-0888-427e-9479-1f8e1ab7988f" providerId="AD" clId="Web-{8F7E4DD6-92FC-2657-9618-25204DBA10AB}" dt="2022-01-12T09:18:56.876" v="633"/>
        <pc:sldMkLst>
          <pc:docMk/>
          <pc:sldMk cId="1249942956" sldId="272"/>
        </pc:sldMkLst>
      </pc:sldChg>
      <pc:sldChg chg="modTransition">
        <pc:chgData name="Simon Watson" userId="S::swats@borderscollege.ac.uk::3847673f-0888-427e-9479-1f8e1ab7988f" providerId="AD" clId="Web-{8F7E4DD6-92FC-2657-9618-25204DBA10AB}" dt="2022-01-12T09:18:56.876" v="633"/>
        <pc:sldMkLst>
          <pc:docMk/>
          <pc:sldMk cId="3048888255" sldId="273"/>
        </pc:sldMkLst>
      </pc:sldChg>
      <pc:sldChg chg="modTransition">
        <pc:chgData name="Simon Watson" userId="S::swats@borderscollege.ac.uk::3847673f-0888-427e-9479-1f8e1ab7988f" providerId="AD" clId="Web-{8F7E4DD6-92FC-2657-9618-25204DBA10AB}" dt="2022-01-12T09:18:56.876" v="633"/>
        <pc:sldMkLst>
          <pc:docMk/>
          <pc:sldMk cId="3349317873" sldId="274"/>
        </pc:sldMkLst>
      </pc:sldChg>
      <pc:sldChg chg="modTransition">
        <pc:chgData name="Simon Watson" userId="S::swats@borderscollege.ac.uk::3847673f-0888-427e-9479-1f8e1ab7988f" providerId="AD" clId="Web-{8F7E4DD6-92FC-2657-9618-25204DBA10AB}" dt="2022-01-12T09:18:56.876" v="633"/>
        <pc:sldMkLst>
          <pc:docMk/>
          <pc:sldMk cId="3239182006" sldId="275"/>
        </pc:sldMkLst>
      </pc:sldChg>
      <pc:sldChg chg="modTransition">
        <pc:chgData name="Simon Watson" userId="S::swats@borderscollege.ac.uk::3847673f-0888-427e-9479-1f8e1ab7988f" providerId="AD" clId="Web-{8F7E4DD6-92FC-2657-9618-25204DBA10AB}" dt="2022-01-12T09:18:56.876" v="633"/>
        <pc:sldMkLst>
          <pc:docMk/>
          <pc:sldMk cId="1222328997" sldId="276"/>
        </pc:sldMkLst>
      </pc:sldChg>
      <pc:sldChg chg="modSp modTransition">
        <pc:chgData name="Simon Watson" userId="S::swats@borderscollege.ac.uk::3847673f-0888-427e-9479-1f8e1ab7988f" providerId="AD" clId="Web-{8F7E4DD6-92FC-2657-9618-25204DBA10AB}" dt="2022-01-12T09:18:56.876" v="633"/>
        <pc:sldMkLst>
          <pc:docMk/>
          <pc:sldMk cId="1463687009" sldId="277"/>
        </pc:sldMkLst>
        <pc:spChg chg="mod">
          <ac:chgData name="Simon Watson" userId="S::swats@borderscollege.ac.uk::3847673f-0888-427e-9479-1f8e1ab7988f" providerId="AD" clId="Web-{8F7E4DD6-92FC-2657-9618-25204DBA10AB}" dt="2022-01-12T08:40:27.285" v="551" actId="14100"/>
          <ac:spMkLst>
            <pc:docMk/>
            <pc:sldMk cId="1463687009" sldId="277"/>
            <ac:spMk id="3" creationId="{1C543DCC-F04F-47D5-A8EC-FE813726C9EF}"/>
          </ac:spMkLst>
        </pc:spChg>
      </pc:sldChg>
      <pc:sldChg chg="modSp modTransition">
        <pc:chgData name="Simon Watson" userId="S::swats@borderscollege.ac.uk::3847673f-0888-427e-9479-1f8e1ab7988f" providerId="AD" clId="Web-{8F7E4DD6-92FC-2657-9618-25204DBA10AB}" dt="2022-01-12T09:18:56.876" v="633"/>
        <pc:sldMkLst>
          <pc:docMk/>
          <pc:sldMk cId="1108621645" sldId="278"/>
        </pc:sldMkLst>
        <pc:spChg chg="mod">
          <ac:chgData name="Simon Watson" userId="S::swats@borderscollege.ac.uk::3847673f-0888-427e-9479-1f8e1ab7988f" providerId="AD" clId="Web-{8F7E4DD6-92FC-2657-9618-25204DBA10AB}" dt="2022-01-12T08:41:42.474" v="614" actId="20577"/>
          <ac:spMkLst>
            <pc:docMk/>
            <pc:sldMk cId="1108621645" sldId="278"/>
            <ac:spMk id="3" creationId="{06134EC6-232C-4642-896A-3C61C888BB0E}"/>
          </ac:spMkLst>
        </pc:spChg>
      </pc:sldChg>
      <pc:sldChg chg="modTransition">
        <pc:chgData name="Simon Watson" userId="S::swats@borderscollege.ac.uk::3847673f-0888-427e-9479-1f8e1ab7988f" providerId="AD" clId="Web-{8F7E4DD6-92FC-2657-9618-25204DBA10AB}" dt="2022-01-12T09:18:56.876" v="633"/>
        <pc:sldMkLst>
          <pc:docMk/>
          <pc:sldMk cId="2583142451" sldId="279"/>
        </pc:sldMkLst>
      </pc:sldChg>
      <pc:sldChg chg="modTransition">
        <pc:chgData name="Simon Watson" userId="S::swats@borderscollege.ac.uk::3847673f-0888-427e-9479-1f8e1ab7988f" providerId="AD" clId="Web-{8F7E4DD6-92FC-2657-9618-25204DBA10AB}" dt="2022-01-12T09:18:56.876" v="633"/>
        <pc:sldMkLst>
          <pc:docMk/>
          <pc:sldMk cId="3635475854" sldId="280"/>
        </pc:sldMkLst>
      </pc:sldChg>
      <pc:sldChg chg="modTransition">
        <pc:chgData name="Simon Watson" userId="S::swats@borderscollege.ac.uk::3847673f-0888-427e-9479-1f8e1ab7988f" providerId="AD" clId="Web-{8F7E4DD6-92FC-2657-9618-25204DBA10AB}" dt="2022-01-12T09:18:56.876" v="633"/>
        <pc:sldMkLst>
          <pc:docMk/>
          <pc:sldMk cId="3885725442" sldId="281"/>
        </pc:sldMkLst>
      </pc:sldChg>
      <pc:sldChg chg="modTransition">
        <pc:chgData name="Simon Watson" userId="S::swats@borderscollege.ac.uk::3847673f-0888-427e-9479-1f8e1ab7988f" providerId="AD" clId="Web-{8F7E4DD6-92FC-2657-9618-25204DBA10AB}" dt="2022-01-12T09:18:56.876" v="633"/>
        <pc:sldMkLst>
          <pc:docMk/>
          <pc:sldMk cId="1404828154" sldId="282"/>
        </pc:sldMkLst>
      </pc:sldChg>
      <pc:sldChg chg="modTransition">
        <pc:chgData name="Simon Watson" userId="S::swats@borderscollege.ac.uk::3847673f-0888-427e-9479-1f8e1ab7988f" providerId="AD" clId="Web-{8F7E4DD6-92FC-2657-9618-25204DBA10AB}" dt="2022-01-12T09:18:56.876" v="633"/>
        <pc:sldMkLst>
          <pc:docMk/>
          <pc:sldMk cId="3762160414" sldId="283"/>
        </pc:sldMkLst>
      </pc:sldChg>
      <pc:sldChg chg="modTransition">
        <pc:chgData name="Simon Watson" userId="S::swats@borderscollege.ac.uk::3847673f-0888-427e-9479-1f8e1ab7988f" providerId="AD" clId="Web-{8F7E4DD6-92FC-2657-9618-25204DBA10AB}" dt="2022-01-12T09:18:56.876" v="633"/>
        <pc:sldMkLst>
          <pc:docMk/>
          <pc:sldMk cId="4074127597" sldId="284"/>
        </pc:sldMkLst>
      </pc:sldChg>
      <pc:sldChg chg="addSp delSp modSp new mod modTransition setBg">
        <pc:chgData name="Simon Watson" userId="S::swats@borderscollege.ac.uk::3847673f-0888-427e-9479-1f8e1ab7988f" providerId="AD" clId="Web-{8F7E4DD6-92FC-2657-9618-25204DBA10AB}" dt="2022-01-12T09:18:56.876" v="633"/>
        <pc:sldMkLst>
          <pc:docMk/>
          <pc:sldMk cId="400247190" sldId="285"/>
        </pc:sldMkLst>
        <pc:spChg chg="mod ord">
          <ac:chgData name="Simon Watson" userId="S::swats@borderscollege.ac.uk::3847673f-0888-427e-9479-1f8e1ab7988f" providerId="AD" clId="Web-{8F7E4DD6-92FC-2657-9618-25204DBA10AB}" dt="2022-01-12T08:39:24.627" v="479" actId="1076"/>
          <ac:spMkLst>
            <pc:docMk/>
            <pc:sldMk cId="400247190" sldId="285"/>
            <ac:spMk id="2" creationId="{CA72228D-D0AA-466D-A90E-3183652C8215}"/>
          </ac:spMkLst>
        </pc:spChg>
        <pc:spChg chg="del">
          <ac:chgData name="Simon Watson" userId="S::swats@borderscollege.ac.uk::3847673f-0888-427e-9479-1f8e1ab7988f" providerId="AD" clId="Web-{8F7E4DD6-92FC-2657-9618-25204DBA10AB}" dt="2022-01-12T08:33:32.791" v="12"/>
          <ac:spMkLst>
            <pc:docMk/>
            <pc:sldMk cId="400247190" sldId="285"/>
            <ac:spMk id="3" creationId="{CA8766A5-A5CA-40F9-9CFF-A2B200A65B9E}"/>
          </ac:spMkLst>
        </pc:spChg>
        <pc:spChg chg="add mod">
          <ac:chgData name="Simon Watson" userId="S::swats@borderscollege.ac.uk::3847673f-0888-427e-9479-1f8e1ab7988f" providerId="AD" clId="Web-{8F7E4DD6-92FC-2657-9618-25204DBA10AB}" dt="2022-01-12T08:39:15.564" v="478" actId="1076"/>
          <ac:spMkLst>
            <pc:docMk/>
            <pc:sldMk cId="400247190" sldId="285"/>
            <ac:spMk id="5" creationId="{CB7BB3D2-BBBE-43A4-B011-5C7CB4B56E37}"/>
          </ac:spMkLst>
        </pc:spChg>
        <pc:spChg chg="add">
          <ac:chgData name="Simon Watson" userId="S::swats@borderscollege.ac.uk::3847673f-0888-427e-9479-1f8e1ab7988f" providerId="AD" clId="Web-{8F7E4DD6-92FC-2657-9618-25204DBA10AB}" dt="2022-01-12T08:37:06.218" v="421"/>
          <ac:spMkLst>
            <pc:docMk/>
            <pc:sldMk cId="400247190" sldId="285"/>
            <ac:spMk id="10" creationId="{04812C46-200A-4DEB-A05E-3ED6C68C2387}"/>
          </ac:spMkLst>
        </pc:spChg>
        <pc:spChg chg="add">
          <ac:chgData name="Simon Watson" userId="S::swats@borderscollege.ac.uk::3847673f-0888-427e-9479-1f8e1ab7988f" providerId="AD" clId="Web-{8F7E4DD6-92FC-2657-9618-25204DBA10AB}" dt="2022-01-12T08:37:06.218" v="421"/>
          <ac:spMkLst>
            <pc:docMk/>
            <pc:sldMk cId="400247190" sldId="285"/>
            <ac:spMk id="12" creationId="{D1EA859B-E555-4109-94F3-6700E046E008}"/>
          </ac:spMkLst>
        </pc:spChg>
        <pc:picChg chg="add mod ord">
          <ac:chgData name="Simon Watson" userId="S::swats@borderscollege.ac.uk::3847673f-0888-427e-9479-1f8e1ab7988f" providerId="AD" clId="Web-{8F7E4DD6-92FC-2657-9618-25204DBA10AB}" dt="2022-01-12T08:37:06.218" v="421"/>
          <ac:picMkLst>
            <pc:docMk/>
            <pc:sldMk cId="400247190" sldId="285"/>
            <ac:picMk id="4" creationId="{7DE11C7E-CFFE-4741-A664-E63866FEB874}"/>
          </ac:picMkLst>
        </pc:picChg>
      </pc:sldChg>
      <pc:sldMasterChg chg="modTransition modSldLayout">
        <pc:chgData name="Simon Watson" userId="S::swats@borderscollege.ac.uk::3847673f-0888-427e-9479-1f8e1ab7988f" providerId="AD" clId="Web-{8F7E4DD6-92FC-2657-9618-25204DBA10AB}" dt="2022-01-12T09:18:56.876" v="633"/>
        <pc:sldMasterMkLst>
          <pc:docMk/>
          <pc:sldMasterMk cId="2460954070" sldId="2147483660"/>
        </pc:sldMasterMkLst>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2385387890" sldId="2147483661"/>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949138452" sldId="2147483662"/>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2591524520" sldId="2147483663"/>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1203092039" sldId="2147483664"/>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3733172339" sldId="2147483665"/>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3210312558" sldId="2147483666"/>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3146388984" sldId="2147483667"/>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3171841454" sldId="2147483668"/>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1718958274" sldId="2147483669"/>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2202905451" sldId="2147483670"/>
          </pc:sldLayoutMkLst>
        </pc:sldLayoutChg>
        <pc:sldLayoutChg chg="modTransition">
          <pc:chgData name="Simon Watson" userId="S::swats@borderscollege.ac.uk::3847673f-0888-427e-9479-1f8e1ab7988f" providerId="AD" clId="Web-{8F7E4DD6-92FC-2657-9618-25204DBA10AB}" dt="2022-01-12T09:18:56.876" v="633"/>
          <pc:sldLayoutMkLst>
            <pc:docMk/>
            <pc:sldMasterMk cId="2460954070" sldId="2147483660"/>
            <pc:sldLayoutMk cId="3479445657"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earchleap.com/measuring-societal-vulnerability-critical-infrastructure-failure-due-extreme-weather-event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astetselene.blogspot.com/2011/09/humanos-impredecibles.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lickr.com/photos/arkadyevna/756199868/"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raspibo.org/wiki/index.php?title=File:Weather-Station.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chnofaq.org/posts/2017/11/track-the-weather-at-home-with-your-own-weather-station/"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18/12/best-wifi-router-for-gami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outdoor, sunset, sun&#10;&#10;Description automatically generated">
            <a:extLst>
              <a:ext uri="{FF2B5EF4-FFF2-40B4-BE49-F238E27FC236}">
                <a16:creationId xmlns:a16="http://schemas.microsoft.com/office/drawing/2014/main" id="{F72EADB4-D97C-4841-AE72-CE67E769429A}"/>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l="22222" r="1" b="1"/>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A national obsession!</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Weather Watching</a:t>
            </a:r>
            <a:endParaRPr lang="en-US">
              <a:solidFill>
                <a:srgbClr val="FFFFFF"/>
              </a:solidFill>
            </a:endParaRPr>
          </a:p>
        </p:txBody>
      </p:sp>
      <p:sp>
        <p:nvSpPr>
          <p:cNvPr id="5" name="TextBox 4">
            <a:extLst>
              <a:ext uri="{FF2B5EF4-FFF2-40B4-BE49-F238E27FC236}">
                <a16:creationId xmlns:a16="http://schemas.microsoft.com/office/drawing/2014/main" id="{033DD591-1B34-4E30-B26A-D99A4499D60E}"/>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4315C-6AD2-426F-958E-6B812814B8B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Dew Point</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091314-CBBF-4D5B-B717-B38ACC37D7BF}"/>
              </a:ext>
            </a:extLst>
          </p:cNvPr>
          <p:cNvSpPr txBox="1"/>
          <p:nvPr/>
        </p:nvSpPr>
        <p:spPr>
          <a:xfrm>
            <a:off x="640228" y="2807208"/>
            <a:ext cx="4246756"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400" dirty="0"/>
              <a:t>The Dew Point.</a:t>
            </a:r>
            <a:endParaRPr lang="en-US" dirty="0"/>
          </a:p>
          <a:p>
            <a:pPr>
              <a:lnSpc>
                <a:spcPct val="90000"/>
              </a:lnSpc>
              <a:spcAft>
                <a:spcPts val="600"/>
              </a:spcAft>
            </a:pPr>
            <a:endParaRPr lang="en-US" sz="1400">
              <a:cs typeface="Calibri" panose="020F0502020204030204"/>
            </a:endParaRPr>
          </a:p>
          <a:p>
            <a:pPr>
              <a:lnSpc>
                <a:spcPct val="90000"/>
              </a:lnSpc>
              <a:spcAft>
                <a:spcPts val="600"/>
              </a:spcAft>
            </a:pPr>
            <a:r>
              <a:rPr lang="en-US" sz="1400" dirty="0"/>
              <a:t>Remember humidity – the 'moisture content' of the air?</a:t>
            </a:r>
            <a:endParaRPr lang="en-US" sz="1400" dirty="0">
              <a:cs typeface="Calibri" panose="020F0502020204030204"/>
            </a:endParaRPr>
          </a:p>
          <a:p>
            <a:pPr>
              <a:lnSpc>
                <a:spcPct val="90000"/>
              </a:lnSpc>
              <a:spcAft>
                <a:spcPts val="600"/>
              </a:spcAft>
            </a:pPr>
            <a:endParaRPr lang="en-US" sz="1400">
              <a:cs typeface="Calibri" panose="020F0502020204030204"/>
            </a:endParaRPr>
          </a:p>
          <a:p>
            <a:pPr>
              <a:lnSpc>
                <a:spcPct val="90000"/>
              </a:lnSpc>
              <a:spcAft>
                <a:spcPts val="600"/>
              </a:spcAft>
            </a:pPr>
            <a:r>
              <a:rPr lang="en-US" sz="1400" dirty="0"/>
              <a:t>The Dew Point is the air temperature at which the moisture content reaches 100%, and cannot, therefore 'hold' any more water.  At this temperature, or lower, any moisture coming into contact with a surface will condense into water.  This is why the grass is wet in the morning even though is hasn't rained.  The air has cooled to a point where it can 'hold' no more water </a:t>
            </a:r>
            <a:r>
              <a:rPr lang="en-US" sz="1400" dirty="0" err="1"/>
              <a:t>vapour</a:t>
            </a:r>
            <a:r>
              <a:rPr lang="en-US" sz="1400" dirty="0"/>
              <a:t>, and it releases it as water.</a:t>
            </a:r>
            <a:endParaRPr lang="en-US" sz="1400" dirty="0">
              <a:cs typeface="Calibri" panose="020F0502020204030204"/>
            </a:endParaRPr>
          </a:p>
        </p:txBody>
      </p:sp>
      <p:pic>
        <p:nvPicPr>
          <p:cNvPr id="5" name="Picture 5" descr="Graphical user interface, text, application&#10;&#10;Description automatically generated">
            <a:extLst>
              <a:ext uri="{FF2B5EF4-FFF2-40B4-BE49-F238E27FC236}">
                <a16:creationId xmlns:a16="http://schemas.microsoft.com/office/drawing/2014/main" id="{A629EEA7-7FAB-4DF7-92AA-6CC96A5FBED9}"/>
              </a:ext>
            </a:extLst>
          </p:cNvPr>
          <p:cNvPicPr>
            <a:picLocks noChangeAspect="1"/>
          </p:cNvPicPr>
          <p:nvPr/>
        </p:nvPicPr>
        <p:blipFill rotWithShape="1">
          <a:blip r:embed="rId2"/>
          <a:srcRect r="65419" b="465"/>
          <a:stretch/>
        </p:blipFill>
        <p:spPr>
          <a:xfrm>
            <a:off x="6344442" y="640080"/>
            <a:ext cx="3523427" cy="5577840"/>
          </a:xfrm>
          <a:prstGeom prst="rect">
            <a:avLst/>
          </a:prstGeom>
        </p:spPr>
      </p:pic>
    </p:spTree>
    <p:extLst>
      <p:ext uri="{BB962C8B-B14F-4D97-AF65-F5344CB8AC3E}">
        <p14:creationId xmlns:p14="http://schemas.microsoft.com/office/powerpoint/2010/main" val="2037094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3D3E3-9F35-4651-AF2B-EED1E07018C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Wind Chill</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3FFCF5-A939-4B53-993B-32C0389A87D8}"/>
              </a:ext>
            </a:extLst>
          </p:cNvPr>
          <p:cNvSpPr txBox="1"/>
          <p:nvPr/>
        </p:nvSpPr>
        <p:spPr>
          <a:xfrm>
            <a:off x="640228" y="2807208"/>
            <a:ext cx="4246756"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dirty="0"/>
              <a:t>So obvious it doesn’t need any explanation !!!</a:t>
            </a:r>
            <a:endParaRPr lang="en-US" dirty="0"/>
          </a:p>
          <a:p>
            <a:pPr>
              <a:lnSpc>
                <a:spcPct val="90000"/>
              </a:lnSpc>
              <a:spcAft>
                <a:spcPts val="600"/>
              </a:spcAft>
            </a:pPr>
            <a:endParaRPr lang="en-US" sz="2200">
              <a:cs typeface="Calibri" panose="020F0502020204030204"/>
            </a:endParaRPr>
          </a:p>
          <a:p>
            <a:pPr>
              <a:lnSpc>
                <a:spcPct val="90000"/>
              </a:lnSpc>
              <a:spcAft>
                <a:spcPts val="600"/>
              </a:spcAft>
            </a:pPr>
            <a:r>
              <a:rPr lang="en-US" sz="2200" dirty="0"/>
              <a:t>It can be somewhat chilly, but, if it's chilly with a cold wind, then it feels even colder … this is 'wind chill'.</a:t>
            </a:r>
            <a:endParaRPr lang="en-US" sz="2200" dirty="0">
              <a:cs typeface="Calibri" panose="020F0502020204030204"/>
            </a:endParaRPr>
          </a:p>
        </p:txBody>
      </p:sp>
      <p:pic>
        <p:nvPicPr>
          <p:cNvPr id="5" name="Picture 5" descr="Graphical user interface, text, application&#10;&#10;Description automatically generated">
            <a:extLst>
              <a:ext uri="{FF2B5EF4-FFF2-40B4-BE49-F238E27FC236}">
                <a16:creationId xmlns:a16="http://schemas.microsoft.com/office/drawing/2014/main" id="{37F2D13C-B72C-4D1F-943E-8E152F1D3252}"/>
              </a:ext>
            </a:extLst>
          </p:cNvPr>
          <p:cNvPicPr>
            <a:picLocks noChangeAspect="1"/>
          </p:cNvPicPr>
          <p:nvPr/>
        </p:nvPicPr>
        <p:blipFill rotWithShape="1">
          <a:blip r:embed="rId2"/>
          <a:srcRect l="63656" r="-220" b="465"/>
          <a:stretch/>
        </p:blipFill>
        <p:spPr>
          <a:xfrm>
            <a:off x="6243419" y="640080"/>
            <a:ext cx="3725473" cy="5577840"/>
          </a:xfrm>
          <a:prstGeom prst="rect">
            <a:avLst/>
          </a:prstGeom>
        </p:spPr>
      </p:pic>
    </p:spTree>
    <p:extLst>
      <p:ext uri="{BB962C8B-B14F-4D97-AF65-F5344CB8AC3E}">
        <p14:creationId xmlns:p14="http://schemas.microsoft.com/office/powerpoint/2010/main" val="1670101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3F779-C1AD-4A2C-B649-D6C9C0DCBBB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Rain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B31FFF-9CE8-48F3-BEC1-B89110E42E34}"/>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Another obvious one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Depending on what 'scale' you have your weather station set to, this shows the amount of rain that has fallen in the last hour, or day, or week, or month.  In this case, mine is set to show the rain that has fallen since midnight, and resets again on the following midnight, so it shows the rain for the current day.</a:t>
            </a:r>
          </a:p>
        </p:txBody>
      </p:sp>
      <p:pic>
        <p:nvPicPr>
          <p:cNvPr id="5" name="Picture 6" descr="A picture containing background pattern&#10;&#10;Description automatically generated">
            <a:extLst>
              <a:ext uri="{FF2B5EF4-FFF2-40B4-BE49-F238E27FC236}">
                <a16:creationId xmlns:a16="http://schemas.microsoft.com/office/drawing/2014/main" id="{47186BF1-9E8A-4DBF-812C-473B8E128151}"/>
              </a:ext>
            </a:extLst>
          </p:cNvPr>
          <p:cNvPicPr>
            <a:picLocks noChangeAspect="1"/>
          </p:cNvPicPr>
          <p:nvPr/>
        </p:nvPicPr>
        <p:blipFill rotWithShape="1">
          <a:blip r:embed="rId2"/>
          <a:srcRect l="74011" r="282" b="-164"/>
          <a:stretch/>
        </p:blipFill>
        <p:spPr>
          <a:xfrm>
            <a:off x="6891458" y="520400"/>
            <a:ext cx="3383204" cy="567014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36094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758FF8-AFB5-4670-938D-3B003A1762F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Rain Rate (mm/h)</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7C3F5-58C1-44F3-B10A-3EC079BA5AEF}"/>
              </a:ext>
            </a:extLst>
          </p:cNvPr>
          <p:cNvSpPr txBox="1"/>
          <p:nvPr/>
        </p:nvSpPr>
        <p:spPr>
          <a:xfrm>
            <a:off x="630936" y="2807208"/>
            <a:ext cx="3429000"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dirty="0"/>
              <a:t>Rain rate.</a:t>
            </a:r>
            <a:endParaRPr lang="en-US" dirty="0"/>
          </a:p>
          <a:p>
            <a:pPr>
              <a:lnSpc>
                <a:spcPct val="90000"/>
              </a:lnSpc>
              <a:spcAft>
                <a:spcPts val="600"/>
              </a:spcAft>
            </a:pPr>
            <a:endParaRPr lang="en-US" sz="2200">
              <a:cs typeface="Calibri" panose="020F0502020204030204"/>
            </a:endParaRPr>
          </a:p>
          <a:p>
            <a:pPr>
              <a:lnSpc>
                <a:spcPct val="90000"/>
              </a:lnSpc>
              <a:spcAft>
                <a:spcPts val="600"/>
              </a:spcAft>
            </a:pPr>
            <a:r>
              <a:rPr lang="en-US" sz="2200" dirty="0"/>
              <a:t>In this case, it shows the amount of rain falling over the last hour.</a:t>
            </a:r>
            <a:endParaRPr lang="en-US" sz="2200" dirty="0">
              <a:cs typeface="Calibri" panose="020F0502020204030204"/>
            </a:endParaRPr>
          </a:p>
        </p:txBody>
      </p:sp>
      <p:pic>
        <p:nvPicPr>
          <p:cNvPr id="5" name="Picture 6" descr="A picture containing background pattern&#10;&#10;Description automatically generated">
            <a:extLst>
              <a:ext uri="{FF2B5EF4-FFF2-40B4-BE49-F238E27FC236}">
                <a16:creationId xmlns:a16="http://schemas.microsoft.com/office/drawing/2014/main" id="{CFB823C3-10AF-4D2D-AAC8-E582BC81A7C8}"/>
              </a:ext>
            </a:extLst>
          </p:cNvPr>
          <p:cNvPicPr>
            <a:picLocks noChangeAspect="1"/>
          </p:cNvPicPr>
          <p:nvPr/>
        </p:nvPicPr>
        <p:blipFill rotWithShape="1">
          <a:blip r:embed="rId2"/>
          <a:srcRect l="73576" r="-228" b="-581"/>
          <a:stretch/>
        </p:blipFill>
        <p:spPr>
          <a:xfrm>
            <a:off x="6387529" y="640080"/>
            <a:ext cx="3437253" cy="5577840"/>
          </a:xfrm>
          <a:prstGeom prst="rect">
            <a:avLst/>
          </a:prstGeom>
        </p:spPr>
      </p:pic>
    </p:spTree>
    <p:extLst>
      <p:ext uri="{BB962C8B-B14F-4D97-AF65-F5344CB8AC3E}">
        <p14:creationId xmlns:p14="http://schemas.microsoft.com/office/powerpoint/2010/main" val="2843428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980C1-85F3-4A70-B53B-B9B82BCF812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And, of course … the wind !</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79D31F0E-09EB-4DB2-AAC2-93FEEBF6780A}"/>
              </a:ext>
            </a:extLst>
          </p:cNvPr>
          <p:cNvPicPr>
            <a:picLocks noChangeAspect="1"/>
          </p:cNvPicPr>
          <p:nvPr/>
        </p:nvPicPr>
        <p:blipFill>
          <a:blip r:embed="rId2"/>
          <a:stretch>
            <a:fillRect/>
          </a:stretch>
        </p:blipFill>
        <p:spPr>
          <a:xfrm>
            <a:off x="2454649" y="2271057"/>
            <a:ext cx="7270361" cy="4032401"/>
          </a:xfrm>
          <a:prstGeom prst="rect">
            <a:avLst/>
          </a:prstGeom>
        </p:spPr>
      </p:pic>
    </p:spTree>
    <p:extLst>
      <p:ext uri="{BB962C8B-B14F-4D97-AF65-F5344CB8AC3E}">
        <p14:creationId xmlns:p14="http://schemas.microsoft.com/office/powerpoint/2010/main" val="2179740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F75E1-5461-44FF-A272-F6FFD6A59C7B}"/>
              </a:ext>
            </a:extLst>
          </p:cNvPr>
          <p:cNvSpPr>
            <a:spLocks noGrp="1"/>
          </p:cNvSpPr>
          <p:nvPr>
            <p:ph type="title"/>
          </p:nvPr>
        </p:nvSpPr>
        <p:spPr>
          <a:xfrm>
            <a:off x="1036684" y="1152144"/>
            <a:ext cx="3888999" cy="3072393"/>
          </a:xfrm>
        </p:spPr>
        <p:txBody>
          <a:bodyPr vert="horz" lIns="91440" tIns="45720" rIns="91440" bIns="45720" rtlCol="0" anchor="b">
            <a:normAutofit/>
          </a:bodyPr>
          <a:lstStyle/>
          <a:p>
            <a:r>
              <a:rPr lang="en-US" sz="5600"/>
              <a:t>Evolution … previous 24 hours.</a:t>
            </a:r>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5"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descr="A picture containing table&#10;&#10;Description automatically generated">
            <a:extLst>
              <a:ext uri="{FF2B5EF4-FFF2-40B4-BE49-F238E27FC236}">
                <a16:creationId xmlns:a16="http://schemas.microsoft.com/office/drawing/2014/main" id="{7FD82E76-1BF9-408D-ABAC-D5D431FD85A4}"/>
              </a:ext>
            </a:extLst>
          </p:cNvPr>
          <p:cNvPicPr>
            <a:picLocks noChangeAspect="1"/>
          </p:cNvPicPr>
          <p:nvPr/>
        </p:nvPicPr>
        <p:blipFill>
          <a:blip r:embed="rId2"/>
          <a:stretch>
            <a:fillRect/>
          </a:stretch>
        </p:blipFill>
        <p:spPr>
          <a:xfrm>
            <a:off x="5741324" y="1683378"/>
            <a:ext cx="6195751" cy="1425983"/>
          </a:xfrm>
          <a:prstGeom prst="rect">
            <a:avLst/>
          </a:prstGeom>
        </p:spPr>
      </p:pic>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line chart&#10;&#10;Description automatically generated">
            <a:extLst>
              <a:ext uri="{FF2B5EF4-FFF2-40B4-BE49-F238E27FC236}">
                <a16:creationId xmlns:a16="http://schemas.microsoft.com/office/drawing/2014/main" id="{05076FE9-5110-457E-86D4-11768BEB72BC}"/>
              </a:ext>
            </a:extLst>
          </p:cNvPr>
          <p:cNvPicPr>
            <a:picLocks noChangeAspect="1"/>
          </p:cNvPicPr>
          <p:nvPr/>
        </p:nvPicPr>
        <p:blipFill rotWithShape="1">
          <a:blip r:embed="rId3"/>
          <a:srcRect t="5114" r="-134" b="-568"/>
          <a:stretch/>
        </p:blipFill>
        <p:spPr>
          <a:xfrm>
            <a:off x="5741325" y="3786851"/>
            <a:ext cx="6195751" cy="1393532"/>
          </a:xfrm>
          <a:prstGeom prst="rect">
            <a:avLst/>
          </a:prstGeom>
        </p:spPr>
      </p:pic>
    </p:spTree>
    <p:extLst>
      <p:ext uri="{BB962C8B-B14F-4D97-AF65-F5344CB8AC3E}">
        <p14:creationId xmlns:p14="http://schemas.microsoft.com/office/powerpoint/2010/main" val="3833897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4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9E21E-E426-4EF9-9D40-FDC551DA93AD}"/>
              </a:ext>
            </a:extLst>
          </p:cNvPr>
          <p:cNvSpPr>
            <a:spLocks noGrp="1"/>
          </p:cNvSpPr>
          <p:nvPr>
            <p:ph type="title"/>
          </p:nvPr>
        </p:nvSpPr>
        <p:spPr>
          <a:xfrm>
            <a:off x="1036684" y="1152144"/>
            <a:ext cx="3888999" cy="3072393"/>
          </a:xfrm>
        </p:spPr>
        <p:txBody>
          <a:bodyPr vert="horz" lIns="91440" tIns="45720" rIns="91440" bIns="45720" rtlCol="0" anchor="b">
            <a:normAutofit/>
          </a:bodyPr>
          <a:lstStyle/>
          <a:p>
            <a:r>
              <a:rPr lang="en-US" sz="5600"/>
              <a:t>Evolution … previous 24 hours.</a:t>
            </a:r>
          </a:p>
        </p:txBody>
      </p:sp>
      <p:sp>
        <p:nvSpPr>
          <p:cNvPr id="44" name="Rectangle 4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7"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Chart&#10;&#10;Description automatically generated">
            <a:extLst>
              <a:ext uri="{FF2B5EF4-FFF2-40B4-BE49-F238E27FC236}">
                <a16:creationId xmlns:a16="http://schemas.microsoft.com/office/drawing/2014/main" id="{066B62BC-0213-4BC6-AFBB-BE3F6D35CD2E}"/>
              </a:ext>
            </a:extLst>
          </p:cNvPr>
          <p:cNvPicPr>
            <a:picLocks noChangeAspect="1"/>
          </p:cNvPicPr>
          <p:nvPr/>
        </p:nvPicPr>
        <p:blipFill>
          <a:blip r:embed="rId2"/>
          <a:stretch>
            <a:fillRect/>
          </a:stretch>
        </p:blipFill>
        <p:spPr>
          <a:xfrm>
            <a:off x="5481130" y="1824026"/>
            <a:ext cx="6428067" cy="1414174"/>
          </a:xfrm>
          <a:prstGeom prst="rect">
            <a:avLst/>
          </a:prstGeom>
        </p:spPr>
      </p:pic>
      <p:sp>
        <p:nvSpPr>
          <p:cNvPr id="68" name="Rectangle 6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t, line chart&#10;&#10;Description automatically generated">
            <a:extLst>
              <a:ext uri="{FF2B5EF4-FFF2-40B4-BE49-F238E27FC236}">
                <a16:creationId xmlns:a16="http://schemas.microsoft.com/office/drawing/2014/main" id="{60D18784-8FE7-4A3C-9C75-85C466E71D76}"/>
              </a:ext>
            </a:extLst>
          </p:cNvPr>
          <p:cNvPicPr>
            <a:picLocks noChangeAspect="1"/>
          </p:cNvPicPr>
          <p:nvPr/>
        </p:nvPicPr>
        <p:blipFill>
          <a:blip r:embed="rId3"/>
          <a:stretch>
            <a:fillRect/>
          </a:stretch>
        </p:blipFill>
        <p:spPr>
          <a:xfrm>
            <a:off x="5481130" y="3625716"/>
            <a:ext cx="6428068" cy="1446315"/>
          </a:xfrm>
          <a:prstGeom prst="rect">
            <a:avLst/>
          </a:prstGeom>
        </p:spPr>
      </p:pic>
    </p:spTree>
    <p:extLst>
      <p:ext uri="{BB962C8B-B14F-4D97-AF65-F5344CB8AC3E}">
        <p14:creationId xmlns:p14="http://schemas.microsoft.com/office/powerpoint/2010/main" val="18774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15672-A96D-4031-A539-0EB6E0EC3823}"/>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5600" kern="1200">
                <a:solidFill>
                  <a:schemeClr val="tx1"/>
                </a:solidFill>
                <a:latin typeface="+mj-lt"/>
                <a:ea typeface="+mj-ea"/>
                <a:cs typeface="+mj-cs"/>
              </a:rPr>
              <a:t>Evolution … previous 24 hours.</a:t>
            </a:r>
          </a:p>
        </p:txBody>
      </p:sp>
      <p:grpSp>
        <p:nvGrpSpPr>
          <p:cNvPr id="17" name="Group 16">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Application&#10;&#10;Description automatically generated">
            <a:extLst>
              <a:ext uri="{FF2B5EF4-FFF2-40B4-BE49-F238E27FC236}">
                <a16:creationId xmlns:a16="http://schemas.microsoft.com/office/drawing/2014/main" id="{68857ED8-51B5-4A9C-BEFE-F01B351DFBCD}"/>
              </a:ext>
            </a:extLst>
          </p:cNvPr>
          <p:cNvPicPr>
            <a:picLocks noChangeAspect="1"/>
          </p:cNvPicPr>
          <p:nvPr/>
        </p:nvPicPr>
        <p:blipFill>
          <a:blip r:embed="rId2"/>
          <a:stretch>
            <a:fillRect/>
          </a:stretch>
        </p:blipFill>
        <p:spPr>
          <a:xfrm>
            <a:off x="5368502" y="1942709"/>
            <a:ext cx="6629737" cy="2848835"/>
          </a:xfrm>
          <a:prstGeom prst="rect">
            <a:avLst/>
          </a:prstGeom>
        </p:spPr>
      </p:pic>
    </p:spTree>
    <p:extLst>
      <p:ext uri="{BB962C8B-B14F-4D97-AF65-F5344CB8AC3E}">
        <p14:creationId xmlns:p14="http://schemas.microsoft.com/office/powerpoint/2010/main" val="1184915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41C37-51A4-45E7-B427-9D076A973A1C}"/>
              </a:ext>
            </a:extLst>
          </p:cNvPr>
          <p:cNvSpPr>
            <a:spLocks noGrp="1"/>
          </p:cNvSpPr>
          <p:nvPr>
            <p:ph type="title"/>
          </p:nvPr>
        </p:nvSpPr>
        <p:spPr>
          <a:xfrm>
            <a:off x="1036684" y="1152144"/>
            <a:ext cx="3888999" cy="3072393"/>
          </a:xfrm>
        </p:spPr>
        <p:txBody>
          <a:bodyPr vert="horz" lIns="91440" tIns="45720" rIns="91440" bIns="45720" rtlCol="0" anchor="b">
            <a:normAutofit/>
          </a:bodyPr>
          <a:lstStyle/>
          <a:p>
            <a:r>
              <a:rPr lang="en-US" sz="5600" kern="1200">
                <a:solidFill>
                  <a:schemeClr val="tx1"/>
                </a:solidFill>
                <a:latin typeface="+mj-lt"/>
                <a:ea typeface="+mj-ea"/>
                <a:cs typeface="+mj-cs"/>
              </a:rPr>
              <a:t>Evolution – Previous Month</a:t>
            </a:r>
          </a:p>
        </p:txBody>
      </p:sp>
      <p:grpSp>
        <p:nvGrpSpPr>
          <p:cNvPr id="50" name="Group 4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6" descr="Chart, line chart&#10;&#10;Description automatically generated">
            <a:extLst>
              <a:ext uri="{FF2B5EF4-FFF2-40B4-BE49-F238E27FC236}">
                <a16:creationId xmlns:a16="http://schemas.microsoft.com/office/drawing/2014/main" id="{C162DF03-4BBD-4EB8-A37A-66AAEFF76D3D}"/>
              </a:ext>
            </a:extLst>
          </p:cNvPr>
          <p:cNvPicPr>
            <a:picLocks noChangeAspect="1"/>
          </p:cNvPicPr>
          <p:nvPr/>
        </p:nvPicPr>
        <p:blipFill>
          <a:blip r:embed="rId2"/>
          <a:stretch>
            <a:fillRect/>
          </a:stretch>
        </p:blipFill>
        <p:spPr>
          <a:xfrm>
            <a:off x="4987502" y="1843593"/>
            <a:ext cx="6824883" cy="2972726"/>
          </a:xfrm>
          <a:prstGeom prst="rect">
            <a:avLst/>
          </a:prstGeom>
        </p:spPr>
      </p:pic>
    </p:spTree>
    <p:extLst>
      <p:ext uri="{BB962C8B-B14F-4D97-AF65-F5344CB8AC3E}">
        <p14:creationId xmlns:p14="http://schemas.microsoft.com/office/powerpoint/2010/main" val="359046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E57B2-2B01-4049-952E-9EC4C086EEA2}"/>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5600" kern="1200">
                <a:solidFill>
                  <a:schemeClr val="tx1"/>
                </a:solidFill>
                <a:latin typeface="+mj-lt"/>
                <a:ea typeface="+mj-ea"/>
                <a:cs typeface="+mj-cs"/>
              </a:rPr>
              <a:t>Evolution – Previous Month</a:t>
            </a:r>
          </a:p>
        </p:txBody>
      </p:sp>
      <p:grpSp>
        <p:nvGrpSpPr>
          <p:cNvPr id="17" name="Group 16">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Chart, histogram&#10;&#10;Description automatically generated">
            <a:extLst>
              <a:ext uri="{FF2B5EF4-FFF2-40B4-BE49-F238E27FC236}">
                <a16:creationId xmlns:a16="http://schemas.microsoft.com/office/drawing/2014/main" id="{29CB0C84-71F1-428A-ABE1-0ECAC0F7E190}"/>
              </a:ext>
            </a:extLst>
          </p:cNvPr>
          <p:cNvPicPr>
            <a:picLocks noChangeAspect="1"/>
          </p:cNvPicPr>
          <p:nvPr/>
        </p:nvPicPr>
        <p:blipFill>
          <a:blip r:embed="rId2"/>
          <a:stretch>
            <a:fillRect/>
          </a:stretch>
        </p:blipFill>
        <p:spPr>
          <a:xfrm>
            <a:off x="4829526" y="1941159"/>
            <a:ext cx="6982859" cy="2982034"/>
          </a:xfrm>
          <a:prstGeom prst="rect">
            <a:avLst/>
          </a:prstGeom>
        </p:spPr>
      </p:pic>
    </p:spTree>
    <p:extLst>
      <p:ext uri="{BB962C8B-B14F-4D97-AF65-F5344CB8AC3E}">
        <p14:creationId xmlns:p14="http://schemas.microsoft.com/office/powerpoint/2010/main" val="2633457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7DE11C7E-CFFE-4741-A664-E63866FEB874}"/>
              </a:ext>
            </a:extLst>
          </p:cNvPr>
          <p:cNvPicPr>
            <a:picLocks noGrp="1" noChangeAspect="1"/>
          </p:cNvPicPr>
          <p:nvPr>
            <p:ph idx="1"/>
          </p:nvPr>
        </p:nvPicPr>
        <p:blipFill rotWithShape="1">
          <a:blip r:embed="rId2"/>
          <a:srcRect r="12581"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72228D-D0AA-466D-A90E-3183652C8215}"/>
              </a:ext>
            </a:extLst>
          </p:cNvPr>
          <p:cNvSpPr>
            <a:spLocks noGrp="1"/>
          </p:cNvSpPr>
          <p:nvPr>
            <p:ph type="title"/>
          </p:nvPr>
        </p:nvSpPr>
        <p:spPr>
          <a:xfrm>
            <a:off x="7028402" y="365125"/>
            <a:ext cx="4181622" cy="1899912"/>
          </a:xfrm>
        </p:spPr>
        <p:txBody>
          <a:bodyPr vert="horz" lIns="91440" tIns="45720" rIns="91440" bIns="45720" rtlCol="0" anchor="ctr">
            <a:normAutofit/>
          </a:bodyPr>
          <a:lstStyle/>
          <a:p>
            <a:r>
              <a:rPr lang="en-US" sz="4000"/>
              <a:t>Weather Watching</a:t>
            </a:r>
          </a:p>
        </p:txBody>
      </p:sp>
      <p:sp>
        <p:nvSpPr>
          <p:cNvPr id="5" name="TextBox 4">
            <a:extLst>
              <a:ext uri="{FF2B5EF4-FFF2-40B4-BE49-F238E27FC236}">
                <a16:creationId xmlns:a16="http://schemas.microsoft.com/office/drawing/2014/main" id="{CB7BB3D2-BBBE-43A4-B011-5C7CB4B56E37}"/>
              </a:ext>
            </a:extLst>
          </p:cNvPr>
          <p:cNvSpPr txBox="1"/>
          <p:nvPr/>
        </p:nvSpPr>
        <p:spPr>
          <a:xfrm>
            <a:off x="7028403" y="1916616"/>
            <a:ext cx="4814225" cy="37427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000" dirty="0"/>
              <a:t>Here in the UK we seem to have an obsession with the weather.  As soon as conversation runs dry, we revert to talking about the weather, or, sometimes, we START a conversation by talking about the weather.  The weather, then, is always of interest to us … It </a:t>
            </a:r>
            <a:r>
              <a:rPr lang="en-US" sz="2000" dirty="0" err="1"/>
              <a:t>affetcs</a:t>
            </a:r>
            <a:r>
              <a:rPr lang="en-US" sz="2000" dirty="0"/>
              <a:t> what we do, what we wear, and how we feel.  </a:t>
            </a:r>
            <a:endParaRPr lang="en-US" sz="2000">
              <a:cs typeface="Calibri"/>
            </a:endParaRPr>
          </a:p>
          <a:p>
            <a:pPr>
              <a:lnSpc>
                <a:spcPct val="90000"/>
              </a:lnSpc>
              <a:spcAft>
                <a:spcPts val="600"/>
              </a:spcAft>
            </a:pPr>
            <a:r>
              <a:rPr lang="en-US" sz="2000" dirty="0"/>
              <a:t>In days gone by, you looked out the window, and you could decide what you were going to </a:t>
            </a:r>
            <a:r>
              <a:rPr lang="en-US" sz="2000" dirty="0" err="1"/>
              <a:t>tjhat</a:t>
            </a:r>
            <a:r>
              <a:rPr lang="en-US" sz="2000" dirty="0"/>
              <a:t> day, or what you were going to wear, but what if we could have a much more detailed record of the weather … the weather today, and the weather over the past year ?</a:t>
            </a:r>
            <a:endParaRPr lang="en-US" sz="2000" dirty="0">
              <a:cs typeface="Calibri" panose="020F0502020204030204"/>
            </a:endParaRPr>
          </a:p>
        </p:txBody>
      </p:sp>
    </p:spTree>
    <p:extLst>
      <p:ext uri="{BB962C8B-B14F-4D97-AF65-F5344CB8AC3E}">
        <p14:creationId xmlns:p14="http://schemas.microsoft.com/office/powerpoint/2010/main" val="400247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D05FF-EC1D-49D1-A004-E6421583F8CD}"/>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5600" kern="1200">
                <a:solidFill>
                  <a:schemeClr val="tx1"/>
                </a:solidFill>
                <a:latin typeface="+mj-lt"/>
                <a:ea typeface="+mj-ea"/>
                <a:cs typeface="+mj-cs"/>
              </a:rPr>
              <a:t>Evolution – Previous Month</a:t>
            </a:r>
          </a:p>
        </p:txBody>
      </p:sp>
      <p:grpSp>
        <p:nvGrpSpPr>
          <p:cNvPr id="17" name="Group 16">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Chart&#10;&#10;Description automatically generated">
            <a:extLst>
              <a:ext uri="{FF2B5EF4-FFF2-40B4-BE49-F238E27FC236}">
                <a16:creationId xmlns:a16="http://schemas.microsoft.com/office/drawing/2014/main" id="{13A8AB58-5DFA-4A1C-B12F-963A428D53BF}"/>
              </a:ext>
            </a:extLst>
          </p:cNvPr>
          <p:cNvPicPr>
            <a:picLocks noChangeAspect="1"/>
          </p:cNvPicPr>
          <p:nvPr/>
        </p:nvPicPr>
        <p:blipFill>
          <a:blip r:embed="rId2"/>
          <a:stretch>
            <a:fillRect/>
          </a:stretch>
        </p:blipFill>
        <p:spPr>
          <a:xfrm>
            <a:off x="4922453" y="1778543"/>
            <a:ext cx="7047907" cy="3065652"/>
          </a:xfrm>
          <a:prstGeom prst="rect">
            <a:avLst/>
          </a:prstGeom>
        </p:spPr>
      </p:pic>
    </p:spTree>
    <p:extLst>
      <p:ext uri="{BB962C8B-B14F-4D97-AF65-F5344CB8AC3E}">
        <p14:creationId xmlns:p14="http://schemas.microsoft.com/office/powerpoint/2010/main" val="2443311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96F819-6CE0-4891-AFA2-B188B79D438E}"/>
              </a:ext>
            </a:extLst>
          </p:cNvPr>
          <p:cNvSpPr>
            <a:spLocks noGrp="1"/>
          </p:cNvSpPr>
          <p:nvPr>
            <p:ph type="title"/>
          </p:nvPr>
        </p:nvSpPr>
        <p:spPr>
          <a:xfrm>
            <a:off x="838200" y="365125"/>
            <a:ext cx="10515600" cy="879515"/>
          </a:xfrm>
        </p:spPr>
        <p:txBody>
          <a:bodyPr/>
          <a:lstStyle/>
          <a:p>
            <a:r>
              <a:rPr lang="en-US" sz="3600" dirty="0">
                <a:cs typeface="Calibri Light"/>
              </a:rPr>
              <a:t>But there's more!      </a:t>
            </a:r>
            <a:r>
              <a:rPr lang="en-US" sz="3600" i="1" dirty="0">
                <a:cs typeface="Calibri Light"/>
              </a:rPr>
              <a:t>Actual </a:t>
            </a:r>
            <a:r>
              <a:rPr lang="en-US" sz="3600" dirty="0">
                <a:cs typeface="Calibri Light"/>
              </a:rPr>
              <a:t>Data!            Feb 2021</a:t>
            </a:r>
          </a:p>
        </p:txBody>
      </p:sp>
      <p:pic>
        <p:nvPicPr>
          <p:cNvPr id="6" name="Picture 6">
            <a:extLst>
              <a:ext uri="{FF2B5EF4-FFF2-40B4-BE49-F238E27FC236}">
                <a16:creationId xmlns:a16="http://schemas.microsoft.com/office/drawing/2014/main" id="{B1CD1B6E-39A7-4846-AF4D-345DF19E92F4}"/>
              </a:ext>
            </a:extLst>
          </p:cNvPr>
          <p:cNvPicPr>
            <a:picLocks noChangeAspect="1"/>
          </p:cNvPicPr>
          <p:nvPr/>
        </p:nvPicPr>
        <p:blipFill>
          <a:blip r:embed="rId2"/>
          <a:stretch>
            <a:fillRect/>
          </a:stretch>
        </p:blipFill>
        <p:spPr>
          <a:xfrm>
            <a:off x="812180" y="1248229"/>
            <a:ext cx="10809247" cy="5039907"/>
          </a:xfrm>
          <a:prstGeom prst="rect">
            <a:avLst/>
          </a:prstGeom>
        </p:spPr>
      </p:pic>
    </p:spTree>
    <p:extLst>
      <p:ext uri="{BB962C8B-B14F-4D97-AF65-F5344CB8AC3E}">
        <p14:creationId xmlns:p14="http://schemas.microsoft.com/office/powerpoint/2010/main" val="3349317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1F63-2F3F-4E95-9722-2D431DC82416}"/>
              </a:ext>
            </a:extLst>
          </p:cNvPr>
          <p:cNvSpPr>
            <a:spLocks noGrp="1"/>
          </p:cNvSpPr>
          <p:nvPr>
            <p:ph type="title"/>
          </p:nvPr>
        </p:nvSpPr>
        <p:spPr>
          <a:xfrm>
            <a:off x="838200" y="365125"/>
            <a:ext cx="10515600" cy="879515"/>
          </a:xfrm>
        </p:spPr>
        <p:txBody>
          <a:bodyPr/>
          <a:lstStyle/>
          <a:p>
            <a:r>
              <a:rPr lang="en-US" sz="3600" dirty="0">
                <a:cs typeface="Calibri Light"/>
              </a:rPr>
              <a:t>But there's more !      </a:t>
            </a:r>
            <a:r>
              <a:rPr lang="en-US" sz="3600" i="1" dirty="0">
                <a:cs typeface="Calibri Light"/>
              </a:rPr>
              <a:t>Actual </a:t>
            </a:r>
            <a:r>
              <a:rPr lang="en-US" sz="3600" dirty="0">
                <a:cs typeface="Calibri Light"/>
              </a:rPr>
              <a:t>Data !!!            July 2021</a:t>
            </a:r>
          </a:p>
        </p:txBody>
      </p:sp>
      <p:pic>
        <p:nvPicPr>
          <p:cNvPr id="5" name="Picture 5" descr="Table&#10;&#10;Description automatically generated">
            <a:extLst>
              <a:ext uri="{FF2B5EF4-FFF2-40B4-BE49-F238E27FC236}">
                <a16:creationId xmlns:a16="http://schemas.microsoft.com/office/drawing/2014/main" id="{E3ED9935-F657-4D1E-9DB9-ABA06D55F18C}"/>
              </a:ext>
            </a:extLst>
          </p:cNvPr>
          <p:cNvPicPr>
            <a:picLocks noChangeAspect="1"/>
          </p:cNvPicPr>
          <p:nvPr/>
        </p:nvPicPr>
        <p:blipFill>
          <a:blip r:embed="rId2"/>
          <a:stretch>
            <a:fillRect/>
          </a:stretch>
        </p:blipFill>
        <p:spPr>
          <a:xfrm>
            <a:off x="840059" y="1249451"/>
            <a:ext cx="10511881" cy="5046756"/>
          </a:xfrm>
          <a:prstGeom prst="rect">
            <a:avLst/>
          </a:prstGeom>
        </p:spPr>
      </p:pic>
    </p:spTree>
    <p:extLst>
      <p:ext uri="{BB962C8B-B14F-4D97-AF65-F5344CB8AC3E}">
        <p14:creationId xmlns:p14="http://schemas.microsoft.com/office/powerpoint/2010/main" val="1249942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A90832-E055-448B-84A4-A8798CA47B0F}"/>
              </a:ext>
            </a:extLst>
          </p:cNvPr>
          <p:cNvSpPr txBox="1">
            <a:spLocks/>
          </p:cNvSpPr>
          <p:nvPr/>
        </p:nvSpPr>
        <p:spPr>
          <a:xfrm>
            <a:off x="838200" y="365125"/>
            <a:ext cx="10515600" cy="879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cs typeface="Calibri Light"/>
              </a:rPr>
              <a:t>But there's more !      </a:t>
            </a:r>
            <a:r>
              <a:rPr lang="en-US" sz="3600" i="1" dirty="0">
                <a:cs typeface="Calibri Light"/>
              </a:rPr>
              <a:t>Actual </a:t>
            </a:r>
            <a:r>
              <a:rPr lang="en-US" sz="3600" dirty="0">
                <a:cs typeface="Calibri Light"/>
              </a:rPr>
              <a:t>Data !!!             Jan 2022</a:t>
            </a:r>
          </a:p>
        </p:txBody>
      </p:sp>
      <p:pic>
        <p:nvPicPr>
          <p:cNvPr id="8" name="Picture 8" descr="Table&#10;&#10;Description automatically generated">
            <a:extLst>
              <a:ext uri="{FF2B5EF4-FFF2-40B4-BE49-F238E27FC236}">
                <a16:creationId xmlns:a16="http://schemas.microsoft.com/office/drawing/2014/main" id="{2847A8C9-36BF-41F6-855C-F0CB65B35260}"/>
              </a:ext>
            </a:extLst>
          </p:cNvPr>
          <p:cNvPicPr>
            <a:picLocks noChangeAspect="1"/>
          </p:cNvPicPr>
          <p:nvPr/>
        </p:nvPicPr>
        <p:blipFill>
          <a:blip r:embed="rId2"/>
          <a:stretch>
            <a:fillRect/>
          </a:stretch>
        </p:blipFill>
        <p:spPr>
          <a:xfrm>
            <a:off x="691377" y="1289618"/>
            <a:ext cx="10558345" cy="3145055"/>
          </a:xfrm>
          <a:prstGeom prst="rect">
            <a:avLst/>
          </a:prstGeom>
        </p:spPr>
      </p:pic>
    </p:spTree>
    <p:extLst>
      <p:ext uri="{BB962C8B-B14F-4D97-AF65-F5344CB8AC3E}">
        <p14:creationId xmlns:p14="http://schemas.microsoft.com/office/powerpoint/2010/main" val="3048888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2570-8BDA-4433-ADA2-E788D1F067BF}"/>
              </a:ext>
            </a:extLst>
          </p:cNvPr>
          <p:cNvSpPr>
            <a:spLocks noGrp="1"/>
          </p:cNvSpPr>
          <p:nvPr>
            <p:ph type="title"/>
          </p:nvPr>
        </p:nvSpPr>
        <p:spPr/>
        <p:txBody>
          <a:bodyPr/>
          <a:lstStyle/>
          <a:p>
            <a:r>
              <a:rPr lang="en-US">
                <a:cs typeface="Calibri Light"/>
              </a:rPr>
              <a:t>And this data can be imported … </a:t>
            </a:r>
            <a:endParaRPr lang="en-US"/>
          </a:p>
        </p:txBody>
      </p:sp>
      <p:sp>
        <p:nvSpPr>
          <p:cNvPr id="8" name="Title 1">
            <a:extLst>
              <a:ext uri="{FF2B5EF4-FFF2-40B4-BE49-F238E27FC236}">
                <a16:creationId xmlns:a16="http://schemas.microsoft.com/office/drawing/2014/main" id="{1C71FF43-56E7-43E2-B226-3D21745C1AC8}"/>
              </a:ext>
            </a:extLst>
          </p:cNvPr>
          <p:cNvSpPr txBox="1">
            <a:spLocks/>
          </p:cNvSpPr>
          <p:nvPr/>
        </p:nvSpPr>
        <p:spPr>
          <a:xfrm>
            <a:off x="1278673" y="5442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cs typeface="Calibri Light"/>
              </a:rPr>
              <a:t>... into a Spreadsheet !</a:t>
            </a:r>
          </a:p>
        </p:txBody>
      </p:sp>
      <p:pic>
        <p:nvPicPr>
          <p:cNvPr id="10" name="Picture 4" descr="Graphical user interface, application, table, Excel&#10;&#10;Description automatically generated">
            <a:extLst>
              <a:ext uri="{FF2B5EF4-FFF2-40B4-BE49-F238E27FC236}">
                <a16:creationId xmlns:a16="http://schemas.microsoft.com/office/drawing/2014/main" id="{357E2106-9C1C-4589-B34A-A9409C388E2E}"/>
              </a:ext>
            </a:extLst>
          </p:cNvPr>
          <p:cNvPicPr>
            <a:picLocks noChangeAspect="1"/>
          </p:cNvPicPr>
          <p:nvPr/>
        </p:nvPicPr>
        <p:blipFill>
          <a:blip r:embed="rId2"/>
          <a:stretch>
            <a:fillRect/>
          </a:stretch>
        </p:blipFill>
        <p:spPr>
          <a:xfrm>
            <a:off x="2772937" y="1616695"/>
            <a:ext cx="6423102" cy="3903390"/>
          </a:xfrm>
          <a:prstGeom prst="rect">
            <a:avLst/>
          </a:prstGeom>
        </p:spPr>
      </p:pic>
    </p:spTree>
    <p:extLst>
      <p:ext uri="{BB962C8B-B14F-4D97-AF65-F5344CB8AC3E}">
        <p14:creationId xmlns:p14="http://schemas.microsoft.com/office/powerpoint/2010/main" val="3239182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F22A-7F19-42B8-80A6-8C2DDF7FAF5F}"/>
              </a:ext>
            </a:extLst>
          </p:cNvPr>
          <p:cNvSpPr>
            <a:spLocks noGrp="1"/>
          </p:cNvSpPr>
          <p:nvPr>
            <p:ph type="title"/>
          </p:nvPr>
        </p:nvSpPr>
        <p:spPr>
          <a:xfrm>
            <a:off x="838200" y="365125"/>
            <a:ext cx="10729331" cy="1344148"/>
          </a:xfrm>
        </p:spPr>
        <p:txBody>
          <a:bodyPr/>
          <a:lstStyle/>
          <a:p>
            <a:r>
              <a:rPr lang="en-US" dirty="0">
                <a:cs typeface="Calibri Light"/>
              </a:rPr>
              <a:t>Number Crunching and Data Transformation ! </a:t>
            </a:r>
            <a:endParaRPr lang="en-US" dirty="0"/>
          </a:p>
        </p:txBody>
      </p:sp>
      <p:pic>
        <p:nvPicPr>
          <p:cNvPr id="4" name="Picture 4" descr="Graphical user interface, application, table, Excel&#10;&#10;Description automatically generated">
            <a:extLst>
              <a:ext uri="{FF2B5EF4-FFF2-40B4-BE49-F238E27FC236}">
                <a16:creationId xmlns:a16="http://schemas.microsoft.com/office/drawing/2014/main" id="{AAA8721F-A12A-4453-B5F1-DF2C158FDBED}"/>
              </a:ext>
            </a:extLst>
          </p:cNvPr>
          <p:cNvPicPr>
            <a:picLocks noChangeAspect="1"/>
          </p:cNvPicPr>
          <p:nvPr/>
        </p:nvPicPr>
        <p:blipFill>
          <a:blip r:embed="rId2"/>
          <a:stretch>
            <a:fillRect/>
          </a:stretch>
        </p:blipFill>
        <p:spPr>
          <a:xfrm>
            <a:off x="914400" y="2127794"/>
            <a:ext cx="6423102" cy="3903389"/>
          </a:xfrm>
          <a:prstGeom prst="rect">
            <a:avLst/>
          </a:prstGeom>
        </p:spPr>
      </p:pic>
      <p:pic>
        <p:nvPicPr>
          <p:cNvPr id="6" name="Picture 6" descr="Table&#10;&#10;Description automatically generated">
            <a:extLst>
              <a:ext uri="{FF2B5EF4-FFF2-40B4-BE49-F238E27FC236}">
                <a16:creationId xmlns:a16="http://schemas.microsoft.com/office/drawing/2014/main" id="{2B789FAD-25BF-4312-868E-7B90859652E1}"/>
              </a:ext>
            </a:extLst>
          </p:cNvPr>
          <p:cNvPicPr>
            <a:picLocks noChangeAspect="1"/>
          </p:cNvPicPr>
          <p:nvPr/>
        </p:nvPicPr>
        <p:blipFill>
          <a:blip r:embed="rId3"/>
          <a:stretch>
            <a:fillRect/>
          </a:stretch>
        </p:blipFill>
        <p:spPr>
          <a:xfrm>
            <a:off x="5170449" y="1684985"/>
            <a:ext cx="6135027" cy="2856127"/>
          </a:xfrm>
          <a:prstGeom prst="rect">
            <a:avLst/>
          </a:prstGeom>
          <a:ln w="28575">
            <a:solidFill>
              <a:schemeClr val="tx1"/>
            </a:solidFill>
          </a:ln>
        </p:spPr>
      </p:pic>
      <p:sp>
        <p:nvSpPr>
          <p:cNvPr id="7" name="TextBox 6">
            <a:extLst>
              <a:ext uri="{FF2B5EF4-FFF2-40B4-BE49-F238E27FC236}">
                <a16:creationId xmlns:a16="http://schemas.microsoft.com/office/drawing/2014/main" id="{66302D60-2AC1-46A9-BBDF-F490BACB166F}"/>
              </a:ext>
            </a:extLst>
          </p:cNvPr>
          <p:cNvSpPr txBox="1"/>
          <p:nvPr/>
        </p:nvSpPr>
        <p:spPr>
          <a:xfrm>
            <a:off x="7530791" y="4826619"/>
            <a:ext cx="39791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Using a Spreadsheet package like Excel, we can start to </a:t>
            </a:r>
            <a:r>
              <a:rPr lang="en-US" dirty="0" err="1">
                <a:cs typeface="Calibri"/>
              </a:rPr>
              <a:t>analyse</a:t>
            </a:r>
            <a:r>
              <a:rPr lang="en-US" dirty="0">
                <a:cs typeface="Calibri"/>
              </a:rPr>
              <a:t> and make sense of the data the weather station has provided for us.</a:t>
            </a:r>
          </a:p>
        </p:txBody>
      </p:sp>
    </p:spTree>
    <p:extLst>
      <p:ext uri="{BB962C8B-B14F-4D97-AF65-F5344CB8AC3E}">
        <p14:creationId xmlns:p14="http://schemas.microsoft.com/office/powerpoint/2010/main" val="1222328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79F-A84E-43F3-948A-0016EE6A6EEE}"/>
              </a:ext>
            </a:extLst>
          </p:cNvPr>
          <p:cNvSpPr>
            <a:spLocks noGrp="1"/>
          </p:cNvSpPr>
          <p:nvPr>
            <p:ph type="title"/>
          </p:nvPr>
        </p:nvSpPr>
        <p:spPr/>
        <p:txBody>
          <a:bodyPr/>
          <a:lstStyle/>
          <a:p>
            <a:endParaRPr lang="en-US"/>
          </a:p>
        </p:txBody>
      </p:sp>
      <p:pic>
        <p:nvPicPr>
          <p:cNvPr id="4" name="Picture 4" descr="A screenshot of a computer&#10;&#10;Description automatically generated">
            <a:extLst>
              <a:ext uri="{FF2B5EF4-FFF2-40B4-BE49-F238E27FC236}">
                <a16:creationId xmlns:a16="http://schemas.microsoft.com/office/drawing/2014/main" id="{3F805A8D-3416-454C-966D-F17C5ED90D7D}"/>
              </a:ext>
            </a:extLst>
          </p:cNvPr>
          <p:cNvPicPr>
            <a:picLocks noChangeAspect="1"/>
          </p:cNvPicPr>
          <p:nvPr/>
        </p:nvPicPr>
        <p:blipFill>
          <a:blip r:embed="rId2"/>
          <a:stretch>
            <a:fillRect/>
          </a:stretch>
        </p:blipFill>
        <p:spPr>
          <a:xfrm>
            <a:off x="263913" y="139159"/>
            <a:ext cx="11692052" cy="6561097"/>
          </a:xfrm>
          <a:prstGeom prst="rect">
            <a:avLst/>
          </a:prstGeom>
        </p:spPr>
      </p:pic>
    </p:spTree>
    <p:extLst>
      <p:ext uri="{BB962C8B-B14F-4D97-AF65-F5344CB8AC3E}">
        <p14:creationId xmlns:p14="http://schemas.microsoft.com/office/powerpoint/2010/main" val="2583142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292EC-8067-40F1-B9E7-8DC9B05B64C5}"/>
              </a:ext>
            </a:extLst>
          </p:cNvPr>
          <p:cNvSpPr>
            <a:spLocks noGrp="1"/>
          </p:cNvSpPr>
          <p:nvPr>
            <p:ph type="title"/>
          </p:nvPr>
        </p:nvSpPr>
        <p:spPr>
          <a:xfrm>
            <a:off x="572493" y="238539"/>
            <a:ext cx="11047013" cy="1434415"/>
          </a:xfrm>
        </p:spPr>
        <p:txBody>
          <a:bodyPr anchor="b">
            <a:normAutofit/>
          </a:bodyPr>
          <a:lstStyle/>
          <a:p>
            <a:r>
              <a:rPr lang="en-US" sz="5400">
                <a:cs typeface="Calibri Light"/>
              </a:rPr>
              <a:t>Why is this relevant to us ?</a:t>
            </a:r>
            <a:endParaRPr lang="en-US"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sunset, nature, dark&#10;&#10;Description automatically generated">
            <a:extLst>
              <a:ext uri="{FF2B5EF4-FFF2-40B4-BE49-F238E27FC236}">
                <a16:creationId xmlns:a16="http://schemas.microsoft.com/office/drawing/2014/main" id="{698B1F63-2937-479C-A0C1-809DA6BE161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400" r="17857"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23C42166-9C65-4D73-BC22-99CE434C67B6}"/>
              </a:ext>
            </a:extLst>
          </p:cNvPr>
          <p:cNvSpPr>
            <a:spLocks noGrp="1"/>
          </p:cNvSpPr>
          <p:nvPr>
            <p:ph idx="1"/>
          </p:nvPr>
        </p:nvSpPr>
        <p:spPr>
          <a:xfrm>
            <a:off x="4905955" y="2071316"/>
            <a:ext cx="6713552" cy="4114800"/>
          </a:xfrm>
        </p:spPr>
        <p:txBody>
          <a:bodyPr vert="horz" lIns="91440" tIns="45720" rIns="91440" bIns="45720" rtlCol="0" anchor="t">
            <a:normAutofit/>
          </a:bodyPr>
          <a:lstStyle/>
          <a:p>
            <a:pPr marL="0" indent="0">
              <a:buNone/>
            </a:pPr>
            <a:r>
              <a:rPr lang="en-US" sz="1700" dirty="0">
                <a:cs typeface="Calibri"/>
              </a:rPr>
              <a:t>The way the data is presented to us on the website (in this case, Weathercloud.net) is absolutely fine, but by downloading the data use to generate those graphical representations, we can conduct our own much more in depth studies of specific weather events.</a:t>
            </a:r>
          </a:p>
          <a:p>
            <a:pPr marL="0" indent="0">
              <a:buNone/>
            </a:pPr>
            <a:endParaRPr lang="en-US" sz="1700">
              <a:cs typeface="Calibri"/>
            </a:endParaRPr>
          </a:p>
          <a:p>
            <a:pPr marL="0" indent="0">
              <a:buNone/>
            </a:pPr>
            <a:r>
              <a:rPr lang="en-US" sz="1700" dirty="0">
                <a:cs typeface="Calibri"/>
              </a:rPr>
              <a:t>What about Storm Arwin?  Maybe you're interested in seeing what the wind speeds were during that storm?</a:t>
            </a:r>
          </a:p>
          <a:p>
            <a:pPr marL="0" indent="0">
              <a:buNone/>
            </a:pPr>
            <a:r>
              <a:rPr lang="en-US" sz="1700" dirty="0">
                <a:cs typeface="Calibri"/>
              </a:rPr>
              <a:t>Or what about when Hawick was placed under a flood risk a few months ago … how much rain did it take to make the rivers swell to those dangerous levels?</a:t>
            </a:r>
          </a:p>
          <a:p>
            <a:pPr marL="0" indent="0">
              <a:buNone/>
            </a:pPr>
            <a:endParaRPr lang="en-US" sz="1700">
              <a:cs typeface="Calibri"/>
            </a:endParaRPr>
          </a:p>
          <a:p>
            <a:pPr marL="0" indent="0">
              <a:buNone/>
            </a:pPr>
            <a:r>
              <a:rPr lang="en-US" sz="1700" dirty="0">
                <a:cs typeface="Calibri"/>
              </a:rPr>
              <a:t>All of these questions could be answered by looking at, and, if necessary, conducting some analysis on the data, looking for patterns to try to work out what 'drives' the weather we experience.</a:t>
            </a:r>
          </a:p>
        </p:txBody>
      </p:sp>
      <p:sp>
        <p:nvSpPr>
          <p:cNvPr id="5" name="TextBox 4">
            <a:extLst>
              <a:ext uri="{FF2B5EF4-FFF2-40B4-BE49-F238E27FC236}">
                <a16:creationId xmlns:a16="http://schemas.microsoft.com/office/drawing/2014/main" id="{A4F127D4-355C-4085-8006-104B09E80016}"/>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635475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2A86-8DA2-4F41-9C05-C144548EF11D}"/>
              </a:ext>
            </a:extLst>
          </p:cNvPr>
          <p:cNvSpPr>
            <a:spLocks noGrp="1"/>
          </p:cNvSpPr>
          <p:nvPr>
            <p:ph type="title"/>
          </p:nvPr>
        </p:nvSpPr>
        <p:spPr>
          <a:xfrm>
            <a:off x="4965430" y="629268"/>
            <a:ext cx="6586491" cy="1286160"/>
          </a:xfrm>
        </p:spPr>
        <p:txBody>
          <a:bodyPr anchor="b">
            <a:normAutofit/>
          </a:bodyPr>
          <a:lstStyle/>
          <a:p>
            <a:r>
              <a:rPr lang="en-US" dirty="0">
                <a:cs typeface="Calibri Light"/>
              </a:rPr>
              <a:t>Understanding Weather</a:t>
            </a:r>
            <a:endParaRPr lang="en-US" dirty="0"/>
          </a:p>
        </p:txBody>
      </p:sp>
      <p:sp>
        <p:nvSpPr>
          <p:cNvPr id="3" name="Content Placeholder 2">
            <a:extLst>
              <a:ext uri="{FF2B5EF4-FFF2-40B4-BE49-F238E27FC236}">
                <a16:creationId xmlns:a16="http://schemas.microsoft.com/office/drawing/2014/main" id="{A90B53B6-8968-4964-A0C8-3C240F5BDB2A}"/>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en-US" sz="2000" dirty="0">
                <a:cs typeface="Calibri" panose="020F0502020204030204"/>
              </a:rPr>
              <a:t>In a future session we will look, in some depth, at some of the factors which produce the weather we experience here in the UK.</a:t>
            </a:r>
          </a:p>
          <a:p>
            <a:pPr marL="0" indent="0">
              <a:buNone/>
            </a:pPr>
            <a:endParaRPr lang="en-US" sz="2000">
              <a:cs typeface="Calibri" panose="020F0502020204030204"/>
            </a:endParaRPr>
          </a:p>
          <a:p>
            <a:pPr marL="0" indent="0">
              <a:buNone/>
            </a:pPr>
            <a:r>
              <a:rPr lang="en-US" sz="2000" dirty="0">
                <a:cs typeface="Calibri" panose="020F0502020204030204"/>
              </a:rPr>
              <a:t>It's an interesting topic, not only because the weather IS a national obsession, but also because, when we are out and about with children, if we are equipped with the knowledge to understand the weather and to be able to explain weather phenomenon to them, then we are equipping </a:t>
            </a:r>
            <a:r>
              <a:rPr lang="en-US" sz="2000" i="1" dirty="0">
                <a:cs typeface="Calibri" panose="020F0502020204030204"/>
              </a:rPr>
              <a:t>them </a:t>
            </a:r>
            <a:r>
              <a:rPr lang="en-US" sz="2000" dirty="0">
                <a:cs typeface="Calibri" panose="020F0502020204030204"/>
              </a:rPr>
              <a:t>with an understanding of the world in which they live !</a:t>
            </a:r>
          </a:p>
        </p:txBody>
      </p:sp>
      <p:pic>
        <p:nvPicPr>
          <p:cNvPr id="4" name="Picture 4" descr="Free Images : bokeh, blur, street, rain, boy, kid, city ...">
            <a:extLst>
              <a:ext uri="{FF2B5EF4-FFF2-40B4-BE49-F238E27FC236}">
                <a16:creationId xmlns:a16="http://schemas.microsoft.com/office/drawing/2014/main" id="{3F36E9C2-66B4-4910-8CE0-54E3B04B62EB}"/>
              </a:ext>
            </a:extLst>
          </p:cNvPr>
          <p:cNvPicPr>
            <a:picLocks noChangeAspect="1"/>
          </p:cNvPicPr>
          <p:nvPr/>
        </p:nvPicPr>
        <p:blipFill rotWithShape="1">
          <a:blip r:embed="rId2"/>
          <a:srcRect l="23610" r="3127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6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725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96A9-DDB6-4DDE-B311-740ACA588B1D}"/>
              </a:ext>
            </a:extLst>
          </p:cNvPr>
          <p:cNvSpPr>
            <a:spLocks noGrp="1"/>
          </p:cNvSpPr>
          <p:nvPr>
            <p:ph type="title"/>
          </p:nvPr>
        </p:nvSpPr>
        <p:spPr/>
        <p:txBody>
          <a:bodyPr/>
          <a:lstStyle/>
          <a:p>
            <a:r>
              <a:rPr lang="en-US" dirty="0">
                <a:cs typeface="Calibri Light"/>
              </a:rPr>
              <a:t>So what's this all been about, then ?</a:t>
            </a:r>
            <a:endParaRPr lang="en-US" dirty="0"/>
          </a:p>
        </p:txBody>
      </p:sp>
      <p:sp>
        <p:nvSpPr>
          <p:cNvPr id="3" name="Content Placeholder 2">
            <a:extLst>
              <a:ext uri="{FF2B5EF4-FFF2-40B4-BE49-F238E27FC236}">
                <a16:creationId xmlns:a16="http://schemas.microsoft.com/office/drawing/2014/main" id="{7A228D45-5D43-48C2-8875-A357A22116CA}"/>
              </a:ext>
            </a:extLst>
          </p:cNvPr>
          <p:cNvSpPr>
            <a:spLocks noGrp="1"/>
          </p:cNvSpPr>
          <p:nvPr>
            <p:ph idx="1"/>
          </p:nvPr>
        </p:nvSpPr>
        <p:spPr>
          <a:xfrm>
            <a:off x="838200" y="1695527"/>
            <a:ext cx="6965796" cy="4481436"/>
          </a:xfrm>
        </p:spPr>
        <p:txBody>
          <a:bodyPr vert="horz" lIns="91440" tIns="45720" rIns="91440" bIns="45720" rtlCol="0" anchor="t">
            <a:normAutofit fontScale="85000" lnSpcReduction="20000"/>
          </a:bodyPr>
          <a:lstStyle/>
          <a:p>
            <a:pPr marL="0" indent="0">
              <a:buNone/>
            </a:pPr>
            <a:r>
              <a:rPr lang="en-US" dirty="0">
                <a:cs typeface="Calibri" panose="020F0502020204030204"/>
              </a:rPr>
              <a:t>Weather, and the study of weather is a science, and the weather affects everything we do !</a:t>
            </a:r>
            <a:endParaRPr lang="en-US" dirty="0"/>
          </a:p>
          <a:p>
            <a:pPr marL="0" indent="0">
              <a:buNone/>
            </a:pPr>
            <a:r>
              <a:rPr lang="en-US" dirty="0">
                <a:cs typeface="Calibri" panose="020F0502020204030204"/>
              </a:rPr>
              <a:t>We can make studying weather really simple with activities for younger children like reading simple scales and numbers, but, because of the wealth of data that modern weather stations give us, we can take the study of weather to much higher levels, even to the point of </a:t>
            </a:r>
            <a:r>
              <a:rPr lang="en-US" dirty="0" err="1">
                <a:cs typeface="Calibri" panose="020F0502020204030204"/>
              </a:rPr>
              <a:t>analysing</a:t>
            </a:r>
            <a:r>
              <a:rPr lang="en-US" dirty="0">
                <a:cs typeface="Calibri" panose="020F0502020204030204"/>
              </a:rPr>
              <a:t> and interpreting complex data.  </a:t>
            </a:r>
          </a:p>
          <a:p>
            <a:pPr marL="0" indent="0">
              <a:buNone/>
            </a:pPr>
            <a:r>
              <a:rPr lang="en-US" dirty="0">
                <a:cs typeface="Calibri" panose="020F0502020204030204"/>
              </a:rPr>
              <a:t>These are skills that children will need as they move towards entering the workforce.  Employers, more and more, are demanding that employees have skills in what is called 'data science' and building activities around the study of the weather provides a 'real life' opportunity to develop these skills.</a:t>
            </a:r>
            <a:endParaRPr lang="en-US" dirty="0"/>
          </a:p>
        </p:txBody>
      </p:sp>
      <p:pic>
        <p:nvPicPr>
          <p:cNvPr id="4" name="Picture 4" descr="A picture containing text, stone&#10;&#10;Description automatically generated">
            <a:extLst>
              <a:ext uri="{FF2B5EF4-FFF2-40B4-BE49-F238E27FC236}">
                <a16:creationId xmlns:a16="http://schemas.microsoft.com/office/drawing/2014/main" id="{8A260BD5-751E-4392-B6C7-A39B49D39A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54041" y="1506953"/>
            <a:ext cx="3458736" cy="4605453"/>
          </a:xfrm>
          <a:prstGeom prst="rect">
            <a:avLst/>
          </a:prstGeom>
        </p:spPr>
      </p:pic>
      <p:sp>
        <p:nvSpPr>
          <p:cNvPr id="5" name="TextBox 4">
            <a:extLst>
              <a:ext uri="{FF2B5EF4-FFF2-40B4-BE49-F238E27FC236}">
                <a16:creationId xmlns:a16="http://schemas.microsoft.com/office/drawing/2014/main" id="{C27AED2B-175A-46A8-A529-9411B77FDC86}"/>
              </a:ext>
            </a:extLst>
          </p:cNvPr>
          <p:cNvSpPr txBox="1"/>
          <p:nvPr/>
        </p:nvSpPr>
        <p:spPr>
          <a:xfrm>
            <a:off x="8219090" y="5415455"/>
            <a:ext cx="2743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BY-SA-NC</a:t>
            </a:r>
            <a:r>
              <a:rPr lang="en-US"/>
              <a:t>.</a:t>
            </a:r>
          </a:p>
        </p:txBody>
      </p:sp>
    </p:spTree>
    <p:extLst>
      <p:ext uri="{BB962C8B-B14F-4D97-AF65-F5344CB8AC3E}">
        <p14:creationId xmlns:p14="http://schemas.microsoft.com/office/powerpoint/2010/main" val="3762160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A4F24-A47F-4F09-A2D1-A276827B479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Bringing technology to the weather party !</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863B9D-41A5-4529-98AF-9FD817CE8C5C}"/>
              </a:ext>
            </a:extLst>
          </p:cNvPr>
          <p:cNvSpPr txBox="1"/>
          <p:nvPr/>
        </p:nvSpPr>
        <p:spPr>
          <a:xfrm>
            <a:off x="640080" y="2872899"/>
            <a:ext cx="4243589" cy="37807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2000" dirty="0">
                <a:cs typeface="Calibri"/>
              </a:rPr>
              <a:t>The good news is that now, every home can do exactly that … by investing in a weather station !</a:t>
            </a:r>
            <a:endParaRPr lang="en-US" sz="2000" dirty="0"/>
          </a:p>
          <a:p>
            <a:pPr>
              <a:lnSpc>
                <a:spcPct val="90000"/>
              </a:lnSpc>
              <a:spcAft>
                <a:spcPts val="600"/>
              </a:spcAft>
            </a:pPr>
            <a:endParaRPr lang="en-US" sz="2000" dirty="0"/>
          </a:p>
          <a:p>
            <a:pPr>
              <a:lnSpc>
                <a:spcPct val="90000"/>
              </a:lnSpc>
              <a:spcAft>
                <a:spcPts val="600"/>
              </a:spcAft>
            </a:pPr>
            <a:r>
              <a:rPr lang="en-US" sz="2000" dirty="0"/>
              <a:t>Weather stations are now remarkably cheap, and many schools and nurseries have one so that the children can undertake a project about the weather.  At Borders College, we also have a weather station, however it hasn't been installed yet, so, until it HAS been set up, we'll look at the data produced by my own weather station.  </a:t>
            </a:r>
            <a:endParaRPr lang="en-US" sz="2000">
              <a:cs typeface="Calibri"/>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pic>
        <p:nvPicPr>
          <p:cNvPr id="12" name="Picture 12">
            <a:extLst>
              <a:ext uri="{FF2B5EF4-FFF2-40B4-BE49-F238E27FC236}">
                <a16:creationId xmlns:a16="http://schemas.microsoft.com/office/drawing/2014/main" id="{422D9E38-3895-444F-8B88-94A38502B82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3" name="TextBox 12">
            <a:extLst>
              <a:ext uri="{FF2B5EF4-FFF2-40B4-BE49-F238E27FC236}">
                <a16:creationId xmlns:a16="http://schemas.microsoft.com/office/drawing/2014/main" id="{903CEA13-2132-4025-A784-DCEE7186C78E}"/>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960142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4092-89EF-4495-A297-F501C311AEB5}"/>
              </a:ext>
            </a:extLst>
          </p:cNvPr>
          <p:cNvSpPr>
            <a:spLocks noGrp="1"/>
          </p:cNvSpPr>
          <p:nvPr>
            <p:ph type="title"/>
          </p:nvPr>
        </p:nvSpPr>
        <p:spPr>
          <a:xfrm>
            <a:off x="3635298" y="2753345"/>
            <a:ext cx="4921405" cy="1344148"/>
          </a:xfrm>
        </p:spPr>
        <p:txBody>
          <a:bodyPr/>
          <a:lstStyle/>
          <a:p>
            <a:r>
              <a:rPr lang="en-US" dirty="0">
                <a:cs typeface="Calibri Light"/>
              </a:rPr>
              <a:t>Thanks for listening !</a:t>
            </a:r>
            <a:endParaRPr lang="en-US" dirty="0"/>
          </a:p>
        </p:txBody>
      </p:sp>
    </p:spTree>
    <p:extLst>
      <p:ext uri="{BB962C8B-B14F-4D97-AF65-F5344CB8AC3E}">
        <p14:creationId xmlns:p14="http://schemas.microsoft.com/office/powerpoint/2010/main" val="4074127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0FFEC-6634-450A-8667-14408B04A97A}"/>
              </a:ext>
            </a:extLst>
          </p:cNvPr>
          <p:cNvSpPr>
            <a:spLocks noGrp="1"/>
          </p:cNvSpPr>
          <p:nvPr>
            <p:ph type="title"/>
          </p:nvPr>
        </p:nvSpPr>
        <p:spPr>
          <a:xfrm>
            <a:off x="7320466" y="609600"/>
            <a:ext cx="4140014" cy="1330839"/>
          </a:xfrm>
        </p:spPr>
        <p:txBody>
          <a:bodyPr>
            <a:normAutofit/>
          </a:bodyPr>
          <a:lstStyle/>
          <a:p>
            <a:r>
              <a:rPr lang="en-US" dirty="0">
                <a:cs typeface="Calibri Light"/>
              </a:rPr>
              <a:t>The parts of a weather station</a:t>
            </a:r>
            <a:endParaRPr lang="en-US" dirty="0"/>
          </a:p>
        </p:txBody>
      </p:sp>
      <p:pic>
        <p:nvPicPr>
          <p:cNvPr id="4" name="Picture 4" descr="A picture containing text, indoor, device, gauge&#10;&#10;Description automatically generated">
            <a:extLst>
              <a:ext uri="{FF2B5EF4-FFF2-40B4-BE49-F238E27FC236}">
                <a16:creationId xmlns:a16="http://schemas.microsoft.com/office/drawing/2014/main" id="{8A6541E6-A782-48EC-A525-DDC6E3EF0C8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1C543DCC-F04F-47D5-A8EC-FE813726C9EF}"/>
              </a:ext>
            </a:extLst>
          </p:cNvPr>
          <p:cNvSpPr>
            <a:spLocks noGrp="1"/>
          </p:cNvSpPr>
          <p:nvPr>
            <p:ph idx="1"/>
          </p:nvPr>
        </p:nvSpPr>
        <p:spPr>
          <a:xfrm>
            <a:off x="7320465" y="2194102"/>
            <a:ext cx="4355673" cy="3908586"/>
          </a:xfrm>
        </p:spPr>
        <p:txBody>
          <a:bodyPr vert="horz" lIns="91440" tIns="45720" rIns="91440" bIns="45720" rtlCol="0" anchor="t">
            <a:normAutofit/>
          </a:bodyPr>
          <a:lstStyle/>
          <a:p>
            <a:pPr marL="0" indent="0">
              <a:buNone/>
            </a:pPr>
            <a:r>
              <a:rPr lang="en-US" sz="3200" dirty="0">
                <a:cs typeface="Calibri"/>
              </a:rPr>
              <a:t>Weather stations generally consist of 2 parts … the actual sensors, which are located outside, and a base station in the house which tells you what the sensors are detecting</a:t>
            </a:r>
            <a:r>
              <a:rPr lang="en-US" sz="2000" dirty="0">
                <a:cs typeface="Calibri"/>
              </a:rPr>
              <a:t>.</a:t>
            </a:r>
          </a:p>
        </p:txBody>
      </p:sp>
      <p:sp>
        <p:nvSpPr>
          <p:cNvPr id="5" name="TextBox 4">
            <a:extLst>
              <a:ext uri="{FF2B5EF4-FFF2-40B4-BE49-F238E27FC236}">
                <a16:creationId xmlns:a16="http://schemas.microsoft.com/office/drawing/2014/main" id="{3AA2C8D7-6D9B-4E43-9C77-15CC43C5CA02}"/>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463687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C5337-62F9-4554-A36B-C5C835B2F41A}"/>
              </a:ext>
            </a:extLst>
          </p:cNvPr>
          <p:cNvSpPr>
            <a:spLocks noGrp="1"/>
          </p:cNvSpPr>
          <p:nvPr>
            <p:ph type="title"/>
          </p:nvPr>
        </p:nvSpPr>
        <p:spPr>
          <a:xfrm>
            <a:off x="640080" y="325369"/>
            <a:ext cx="4368602" cy="1956841"/>
          </a:xfrm>
        </p:spPr>
        <p:txBody>
          <a:bodyPr anchor="b">
            <a:normAutofit/>
          </a:bodyPr>
          <a:lstStyle/>
          <a:p>
            <a:r>
              <a:rPr lang="en-US" sz="4600">
                <a:cs typeface="Calibri Light"/>
              </a:rPr>
              <a:t>Uploading of data to the internet</a:t>
            </a:r>
            <a:endParaRPr lang="en-US" sz="46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34EC6-232C-4642-896A-3C61C888BB0E}"/>
              </a:ext>
            </a:extLst>
          </p:cNvPr>
          <p:cNvSpPr>
            <a:spLocks noGrp="1"/>
          </p:cNvSpPr>
          <p:nvPr>
            <p:ph idx="1"/>
          </p:nvPr>
        </p:nvSpPr>
        <p:spPr>
          <a:xfrm>
            <a:off x="640080" y="2872899"/>
            <a:ext cx="4243589" cy="3320668"/>
          </a:xfrm>
        </p:spPr>
        <p:txBody>
          <a:bodyPr vert="horz" lIns="91440" tIns="45720" rIns="91440" bIns="45720" rtlCol="0" anchor="t">
            <a:normAutofit lnSpcReduction="10000"/>
          </a:bodyPr>
          <a:lstStyle/>
          <a:p>
            <a:pPr marL="0" indent="0">
              <a:buNone/>
            </a:pPr>
            <a:r>
              <a:rPr lang="en-US" sz="1900" dirty="0">
                <a:cs typeface="Calibri" panose="020F0502020204030204"/>
              </a:rPr>
              <a:t>The sensor connects remotely to the base station, and the base stations are often connected to the wi-fi network in your house, sending  data to a website so that you can view the data online.</a:t>
            </a:r>
          </a:p>
          <a:p>
            <a:pPr marL="0" indent="0">
              <a:buNone/>
            </a:pPr>
            <a:endParaRPr lang="en-US" sz="1900">
              <a:cs typeface="Calibri" panose="020F0502020204030204"/>
            </a:endParaRPr>
          </a:p>
          <a:p>
            <a:pPr marL="0" indent="0">
              <a:buNone/>
            </a:pPr>
            <a:r>
              <a:rPr lang="en-US" sz="1900" dirty="0">
                <a:cs typeface="Calibri" panose="020F0502020204030204"/>
              </a:rPr>
              <a:t>This aspect of the station may seem a little pointless, but it means that the data over time is saved, and can be referred to in the future, and it is THIS aspect of modern weather stations that make them such a useful tool !</a:t>
            </a:r>
          </a:p>
        </p:txBody>
      </p:sp>
      <p:pic>
        <p:nvPicPr>
          <p:cNvPr id="4" name="Picture 4" descr="Diagram, icon&#10;&#10;Description automatically generated">
            <a:extLst>
              <a:ext uri="{FF2B5EF4-FFF2-40B4-BE49-F238E27FC236}">
                <a16:creationId xmlns:a16="http://schemas.microsoft.com/office/drawing/2014/main" id="{BFF167E1-456B-4625-A256-93990818D1B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415" r="1162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4B11C74A-12B5-4BB2-B38D-2DEADE9FD7DB}"/>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108621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B017C-3D0B-4E2A-BB40-BC2076199550}"/>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Let's look at the data produced by my own weather station … </a:t>
            </a:r>
          </a:p>
        </p:txBody>
      </p:sp>
      <p:pic>
        <p:nvPicPr>
          <p:cNvPr id="4" name="Picture 3" descr="Thermometer outdoors">
            <a:extLst>
              <a:ext uri="{FF2B5EF4-FFF2-40B4-BE49-F238E27FC236}">
                <a16:creationId xmlns:a16="http://schemas.microsoft.com/office/drawing/2014/main" id="{60381A2E-BEA1-41D8-BB45-726BC09978E2}"/>
              </a:ext>
            </a:extLst>
          </p:cNvPr>
          <p:cNvPicPr>
            <a:picLocks noChangeAspect="1"/>
          </p:cNvPicPr>
          <p:nvPr/>
        </p:nvPicPr>
        <p:blipFill rotWithShape="1">
          <a:blip r:embed="rId2"/>
          <a:srcRect r="54735"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828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17280-F407-451C-8D49-7451ADA85A8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Temperature</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078C04-48B1-4D30-814C-C00820B81C74}"/>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dirty="0"/>
              <a:t>Temperature.</a:t>
            </a:r>
            <a:endParaRPr lang="en-US" dirty="0"/>
          </a:p>
          <a:p>
            <a:pPr>
              <a:lnSpc>
                <a:spcPct val="90000"/>
              </a:lnSpc>
              <a:spcAft>
                <a:spcPts val="600"/>
              </a:spcAft>
            </a:pPr>
            <a:endParaRPr lang="en-US" sz="2200">
              <a:cs typeface="Calibri" panose="020F0502020204030204"/>
            </a:endParaRPr>
          </a:p>
          <a:p>
            <a:pPr>
              <a:lnSpc>
                <a:spcPct val="90000"/>
              </a:lnSpc>
              <a:spcAft>
                <a:spcPts val="600"/>
              </a:spcAft>
            </a:pPr>
            <a:r>
              <a:rPr lang="en-US" sz="2200" dirty="0"/>
              <a:t>This is temperature, measured in degrees </a:t>
            </a:r>
            <a:r>
              <a:rPr lang="en-US" sz="2200" dirty="0" err="1"/>
              <a:t>celsius</a:t>
            </a:r>
            <a:r>
              <a:rPr lang="en-US" sz="2200" dirty="0"/>
              <a:t>, and is a 'live' or 'current reading.  Below, a table tells you the maximum and minimum figures for the day, month and year.  This reading was taken at about 10.00 pm on the 11th January 2022.  It's a very mild night for a night in early January.</a:t>
            </a:r>
            <a:endParaRPr lang="en-US" sz="2200" dirty="0">
              <a:cs typeface="Calibri" panose="020F0502020204030204"/>
            </a:endParaRPr>
          </a:p>
        </p:txBody>
      </p:sp>
      <p:pic>
        <p:nvPicPr>
          <p:cNvPr id="5" name="Picture 4" descr="A picture containing diagram&#10;&#10;Description automatically generated">
            <a:extLst>
              <a:ext uri="{FF2B5EF4-FFF2-40B4-BE49-F238E27FC236}">
                <a16:creationId xmlns:a16="http://schemas.microsoft.com/office/drawing/2014/main" id="{B4E5330F-8E9D-485E-ADE0-2D805FBDE704}"/>
              </a:ext>
            </a:extLst>
          </p:cNvPr>
          <p:cNvPicPr>
            <a:picLocks noChangeAspect="1"/>
          </p:cNvPicPr>
          <p:nvPr/>
        </p:nvPicPr>
        <p:blipFill rotWithShape="1">
          <a:blip r:embed="rId2"/>
          <a:srcRect r="79449" b="763"/>
          <a:stretch/>
        </p:blipFill>
        <p:spPr>
          <a:xfrm>
            <a:off x="7064997" y="640080"/>
            <a:ext cx="3527069" cy="5577840"/>
          </a:xfrm>
          <a:prstGeom prst="rect">
            <a:avLst/>
          </a:prstGeom>
        </p:spPr>
      </p:pic>
      <p:sp>
        <p:nvSpPr>
          <p:cNvPr id="6" name="TextBox 5">
            <a:extLst>
              <a:ext uri="{FF2B5EF4-FFF2-40B4-BE49-F238E27FC236}">
                <a16:creationId xmlns:a16="http://schemas.microsoft.com/office/drawing/2014/main" id="{D4F4BE19-C5C0-456C-B4B9-E7ABE76DF4E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Tree>
    <p:extLst>
      <p:ext uri="{BB962C8B-B14F-4D97-AF65-F5344CB8AC3E}">
        <p14:creationId xmlns:p14="http://schemas.microsoft.com/office/powerpoint/2010/main" val="4283013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F8E4C-CCEE-461F-9DE7-94EC9D16D0B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Humidity</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713C43-4506-457E-B33D-AE4E8BE65E41}"/>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200" dirty="0"/>
              <a:t>Humidity.</a:t>
            </a:r>
            <a:endParaRPr lang="en-US" dirty="0"/>
          </a:p>
          <a:p>
            <a:pPr>
              <a:lnSpc>
                <a:spcPct val="90000"/>
              </a:lnSpc>
              <a:spcAft>
                <a:spcPts val="600"/>
              </a:spcAft>
            </a:pPr>
            <a:endParaRPr lang="en-US" sz="1200">
              <a:cs typeface="Calibri" panose="020F0502020204030204"/>
            </a:endParaRPr>
          </a:p>
          <a:p>
            <a:pPr>
              <a:lnSpc>
                <a:spcPct val="90000"/>
              </a:lnSpc>
              <a:spcAft>
                <a:spcPts val="600"/>
              </a:spcAft>
            </a:pPr>
            <a:r>
              <a:rPr lang="en-US" sz="1200" dirty="0"/>
              <a:t>Humidity is the amount of moisture in the air.  The 'wetter' the air, the heavier a dew is likely to be in the morning, and, if the temperature drops below freezing, the thicker the frost is likely to be in the morning.  When you hear people saying is </a:t>
            </a:r>
            <a:r>
              <a:rPr lang="en-US" sz="1200" dirty="0" err="1"/>
              <a:t>is</a:t>
            </a:r>
            <a:r>
              <a:rPr lang="en-US" sz="1200" dirty="0"/>
              <a:t> 'muggy' they are referring to how 'thick' and warm the air is, and this is related to the amount of moisture in the air.</a:t>
            </a:r>
            <a:endParaRPr lang="en-US" sz="1200" dirty="0">
              <a:cs typeface="Calibri" panose="020F0502020204030204"/>
            </a:endParaRPr>
          </a:p>
          <a:p>
            <a:pPr>
              <a:lnSpc>
                <a:spcPct val="90000"/>
              </a:lnSpc>
              <a:spcAft>
                <a:spcPts val="600"/>
              </a:spcAft>
            </a:pPr>
            <a:endParaRPr lang="en-US" sz="1200">
              <a:cs typeface="Calibri" panose="020F0502020204030204"/>
            </a:endParaRPr>
          </a:p>
          <a:p>
            <a:pPr>
              <a:lnSpc>
                <a:spcPct val="90000"/>
              </a:lnSpc>
              <a:spcAft>
                <a:spcPts val="600"/>
              </a:spcAft>
            </a:pPr>
            <a:r>
              <a:rPr lang="en-US" sz="1200" dirty="0"/>
              <a:t>Why does it thunder when it's 'muggy' ?  </a:t>
            </a:r>
            <a:endParaRPr lang="en-US" sz="1200">
              <a:cs typeface="Calibri" panose="020F0502020204030204"/>
            </a:endParaRPr>
          </a:p>
          <a:p>
            <a:pPr>
              <a:lnSpc>
                <a:spcPct val="90000"/>
              </a:lnSpc>
              <a:spcAft>
                <a:spcPts val="600"/>
              </a:spcAft>
            </a:pPr>
            <a:endParaRPr lang="en-US" sz="1200">
              <a:cs typeface="Calibri" panose="020F0502020204030204"/>
            </a:endParaRPr>
          </a:p>
          <a:p>
            <a:pPr>
              <a:lnSpc>
                <a:spcPct val="90000"/>
              </a:lnSpc>
              <a:spcAft>
                <a:spcPts val="600"/>
              </a:spcAft>
            </a:pPr>
            <a:r>
              <a:rPr lang="en-US" sz="1200" dirty="0"/>
              <a:t>This is to do with the fact that the charged droplets high up in the  atmosphere can discharge more easily through moist air than they can if the air is dry.  Water is a very good conductor … moist air has a high water content and so the charge stored in the clouds can discharge to ground (the planet !)</a:t>
            </a:r>
            <a:endParaRPr lang="en-US" sz="1200" dirty="0">
              <a:cs typeface="Calibri" panose="020F0502020204030204"/>
            </a:endParaRPr>
          </a:p>
        </p:txBody>
      </p:sp>
      <p:pic>
        <p:nvPicPr>
          <p:cNvPr id="5" name="Picture 4" descr="A picture containing diagram&#10;&#10;Description automatically generated">
            <a:extLst>
              <a:ext uri="{FF2B5EF4-FFF2-40B4-BE49-F238E27FC236}">
                <a16:creationId xmlns:a16="http://schemas.microsoft.com/office/drawing/2014/main" id="{08C3A24B-701A-406F-A826-D43B98E75275}"/>
              </a:ext>
            </a:extLst>
          </p:cNvPr>
          <p:cNvPicPr>
            <a:picLocks noChangeAspect="1"/>
          </p:cNvPicPr>
          <p:nvPr/>
        </p:nvPicPr>
        <p:blipFill rotWithShape="1">
          <a:blip r:embed="rId2"/>
          <a:srcRect l="35840" r="38847" b="763"/>
          <a:stretch/>
        </p:blipFill>
        <p:spPr>
          <a:xfrm>
            <a:off x="6656357" y="640080"/>
            <a:ext cx="4344350" cy="5577840"/>
          </a:xfrm>
          <a:prstGeom prst="rect">
            <a:avLst/>
          </a:prstGeom>
        </p:spPr>
      </p:pic>
    </p:spTree>
    <p:extLst>
      <p:ext uri="{BB962C8B-B14F-4D97-AF65-F5344CB8AC3E}">
        <p14:creationId xmlns:p14="http://schemas.microsoft.com/office/powerpoint/2010/main" val="3634898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DB923-F237-4414-BF5E-0B939D4F39A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Atmospheric Pressure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917AB9-5A33-4499-B70E-6F82F084DB36}"/>
              </a:ext>
            </a:extLst>
          </p:cNvPr>
          <p:cNvSpPr txBox="1"/>
          <p:nvPr/>
        </p:nvSpPr>
        <p:spPr>
          <a:xfrm>
            <a:off x="640080" y="2872899"/>
            <a:ext cx="4457320"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a:t>Atmospheric Pressure</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This can be a hard one for people to understand, but it is basically the 'weight' of the air pushing down on them, but also (and this is the tricky bit), the 'weight' of the air pushing up at them from below, and towards them from the sides.</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We'll go into this in more detail in a future session !</a:t>
            </a:r>
          </a:p>
        </p:txBody>
      </p:sp>
      <p:pic>
        <p:nvPicPr>
          <p:cNvPr id="5" name="Picture 4" descr="A picture containing diagram&#10;&#10;Description automatically generated">
            <a:extLst>
              <a:ext uri="{FF2B5EF4-FFF2-40B4-BE49-F238E27FC236}">
                <a16:creationId xmlns:a16="http://schemas.microsoft.com/office/drawing/2014/main" id="{FF7AD530-0CC0-4830-AC3A-A9781F5F866B}"/>
              </a:ext>
            </a:extLst>
          </p:cNvPr>
          <p:cNvPicPr>
            <a:picLocks noChangeAspect="1"/>
          </p:cNvPicPr>
          <p:nvPr/>
        </p:nvPicPr>
        <p:blipFill rotWithShape="1">
          <a:blip r:embed="rId2"/>
          <a:srcRect l="36769" r="41785" b="-136"/>
          <a:stretch/>
        </p:blipFill>
        <p:spPr>
          <a:xfrm>
            <a:off x="6240970" y="455351"/>
            <a:ext cx="4258660" cy="62911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01666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 national obsession!</vt:lpstr>
      <vt:lpstr>Weather Watching</vt:lpstr>
      <vt:lpstr>Bringing technology to the weather party !</vt:lpstr>
      <vt:lpstr>The parts of a weather station</vt:lpstr>
      <vt:lpstr>Uploading of data to the internet</vt:lpstr>
      <vt:lpstr>Let's look at the data produced by my own weather station … </vt:lpstr>
      <vt:lpstr>Temperature</vt:lpstr>
      <vt:lpstr>Humidity</vt:lpstr>
      <vt:lpstr>Atmospheric Pressure</vt:lpstr>
      <vt:lpstr>Dew Point</vt:lpstr>
      <vt:lpstr>Wind Chill</vt:lpstr>
      <vt:lpstr>Rain</vt:lpstr>
      <vt:lpstr>Rain Rate (mm/h)</vt:lpstr>
      <vt:lpstr>And, of course … the wind !</vt:lpstr>
      <vt:lpstr>Evolution … previous 24 hours.</vt:lpstr>
      <vt:lpstr>Evolution … previous 24 hours.</vt:lpstr>
      <vt:lpstr>Evolution … previous 24 hours.</vt:lpstr>
      <vt:lpstr>Evolution – Previous Month</vt:lpstr>
      <vt:lpstr>Evolution – Previous Month</vt:lpstr>
      <vt:lpstr>Evolution – Previous Month</vt:lpstr>
      <vt:lpstr>But there's more!      Actual Data!            Feb 2021</vt:lpstr>
      <vt:lpstr>But there's more !      Actual Data !!!            July 2021</vt:lpstr>
      <vt:lpstr>PowerPoint Presentation</vt:lpstr>
      <vt:lpstr>And this data can be imported … </vt:lpstr>
      <vt:lpstr>Number Crunching and Data Transformation ! </vt:lpstr>
      <vt:lpstr>PowerPoint Presentation</vt:lpstr>
      <vt:lpstr>Why is this relevant to us ?</vt:lpstr>
      <vt:lpstr>Understanding Weather</vt:lpstr>
      <vt:lpstr>So what's this all been about, then ?</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natona</dc:title>
  <dc:creator/>
  <cp:lastModifiedBy/>
  <cp:revision>624</cp:revision>
  <dcterms:created xsi:type="dcterms:W3CDTF">2022-01-11T21:58:03Z</dcterms:created>
  <dcterms:modified xsi:type="dcterms:W3CDTF">2022-01-12T09:19:06Z</dcterms:modified>
</cp:coreProperties>
</file>